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  <p:sldMasterId id="2147483960" r:id="rId28"/>
    <p:sldMasterId id="2147483972" r:id="rId29"/>
    <p:sldMasterId id="2147483984" r:id="rId30"/>
    <p:sldMasterId id="2147483996" r:id="rId31"/>
    <p:sldMasterId id="2147484008" r:id="rId32"/>
    <p:sldMasterId id="2147484020" r:id="rId33"/>
    <p:sldMasterId id="2147484032" r:id="rId34"/>
    <p:sldMasterId id="2147484044" r:id="rId35"/>
    <p:sldMasterId id="2147484056" r:id="rId36"/>
    <p:sldMasterId id="2147484068" r:id="rId37"/>
    <p:sldMasterId id="2147484080" r:id="rId38"/>
    <p:sldMasterId id="2147484092" r:id="rId39"/>
    <p:sldMasterId id="2147484104" r:id="rId40"/>
    <p:sldMasterId id="2147484116" r:id="rId41"/>
    <p:sldMasterId id="2147484128" r:id="rId42"/>
    <p:sldMasterId id="2147484140" r:id="rId43"/>
    <p:sldMasterId id="2147484152" r:id="rId44"/>
    <p:sldMasterId id="2147484164" r:id="rId45"/>
    <p:sldMasterId id="2147484176" r:id="rId46"/>
    <p:sldMasterId id="2147484188" r:id="rId47"/>
    <p:sldMasterId id="2147484200" r:id="rId48"/>
    <p:sldMasterId id="2147484212" r:id="rId49"/>
    <p:sldMasterId id="2147484224" r:id="rId50"/>
    <p:sldMasterId id="2147484236" r:id="rId51"/>
    <p:sldMasterId id="2147484248" r:id="rId52"/>
    <p:sldMasterId id="2147484260" r:id="rId53"/>
    <p:sldMasterId id="2147484272" r:id="rId54"/>
    <p:sldMasterId id="2147484284" r:id="rId55"/>
    <p:sldMasterId id="2147484296" r:id="rId56"/>
    <p:sldMasterId id="2147484308" r:id="rId57"/>
    <p:sldMasterId id="2147484320" r:id="rId58"/>
    <p:sldMasterId id="2147484332" r:id="rId59"/>
    <p:sldMasterId id="2147484344" r:id="rId60"/>
    <p:sldMasterId id="2147484356" r:id="rId61"/>
    <p:sldMasterId id="2147484368" r:id="rId62"/>
    <p:sldMasterId id="2147484380" r:id="rId63"/>
    <p:sldMasterId id="2147484392" r:id="rId64"/>
    <p:sldMasterId id="2147484404" r:id="rId65"/>
    <p:sldMasterId id="2147484416" r:id="rId66"/>
    <p:sldMasterId id="2147484428" r:id="rId67"/>
    <p:sldMasterId id="2147484440" r:id="rId68"/>
    <p:sldMasterId id="2147484452" r:id="rId69"/>
    <p:sldMasterId id="2147484464" r:id="rId70"/>
    <p:sldMasterId id="2147484476" r:id="rId71"/>
    <p:sldMasterId id="2147484488" r:id="rId72"/>
    <p:sldMasterId id="2147484500" r:id="rId73"/>
    <p:sldMasterId id="2147484512" r:id="rId74"/>
    <p:sldMasterId id="2147484524" r:id="rId75"/>
    <p:sldMasterId id="2147484536" r:id="rId76"/>
    <p:sldMasterId id="2147484548" r:id="rId77"/>
    <p:sldMasterId id="2147484560" r:id="rId78"/>
    <p:sldMasterId id="2147484572" r:id="rId79"/>
    <p:sldMasterId id="2147484584" r:id="rId80"/>
    <p:sldMasterId id="2147484596" r:id="rId81"/>
    <p:sldMasterId id="2147484608" r:id="rId82"/>
    <p:sldMasterId id="2147484620" r:id="rId83"/>
    <p:sldMasterId id="2147484632" r:id="rId84"/>
    <p:sldMasterId id="2147484644" r:id="rId85"/>
    <p:sldMasterId id="2147484656" r:id="rId86"/>
    <p:sldMasterId id="2147484668" r:id="rId87"/>
    <p:sldMasterId id="2147484680" r:id="rId88"/>
    <p:sldMasterId id="2147484692" r:id="rId89"/>
    <p:sldMasterId id="2147484704" r:id="rId90"/>
    <p:sldMasterId id="2147484716" r:id="rId91"/>
    <p:sldMasterId id="2147484728" r:id="rId92"/>
    <p:sldMasterId id="2147484740" r:id="rId93"/>
    <p:sldMasterId id="2147484752" r:id="rId94"/>
    <p:sldMasterId id="2147484764" r:id="rId95"/>
    <p:sldMasterId id="2147484776" r:id="rId96"/>
    <p:sldMasterId id="2147484788" r:id="rId97"/>
    <p:sldMasterId id="2147484800" r:id="rId98"/>
    <p:sldMasterId id="2147484812" r:id="rId99"/>
    <p:sldMasterId id="2147484824" r:id="rId100"/>
    <p:sldMasterId id="2147484836" r:id="rId101"/>
    <p:sldMasterId id="2147484848" r:id="rId102"/>
    <p:sldMasterId id="2147484860" r:id="rId103"/>
    <p:sldMasterId id="2147484872" r:id="rId104"/>
    <p:sldMasterId id="2147484884" r:id="rId105"/>
    <p:sldMasterId id="2147484896" r:id="rId106"/>
    <p:sldMasterId id="2147484908" r:id="rId107"/>
    <p:sldMasterId id="2147484920" r:id="rId108"/>
    <p:sldMasterId id="2147484932" r:id="rId109"/>
    <p:sldMasterId id="2147484944" r:id="rId110"/>
  </p:sldMasterIdLst>
  <p:notesMasterIdLst>
    <p:notesMasterId r:id="rId112"/>
  </p:notesMasterIdLst>
  <p:handoutMasterIdLst>
    <p:handoutMasterId r:id="rId124"/>
  </p:handoutMasterIdLst>
  <p:sldIdLst>
    <p:sldId id="256" r:id="rId111"/>
    <p:sldId id="257" r:id="rId113"/>
    <p:sldId id="258" r:id="rId114"/>
    <p:sldId id="264" r:id="rId115"/>
    <p:sldId id="292" r:id="rId116"/>
    <p:sldId id="310" r:id="rId117"/>
    <p:sldId id="311" r:id="rId118"/>
    <p:sldId id="313" r:id="rId119"/>
    <p:sldId id="312" r:id="rId120"/>
    <p:sldId id="314" r:id="rId121"/>
    <p:sldId id="262" r:id="rId122"/>
    <p:sldId id="290" r:id="rId1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40937D"/>
    <a:srgbClr val="275A66"/>
    <a:srgbClr val="54B89E"/>
    <a:srgbClr val="283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252"/>
      </p:cViewPr>
      <p:guideLst>
        <p:guide orient="horz" pos="21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Master" Target="slideMasters/slideMaster98.xml"/><Relationship Id="rId98" Type="http://schemas.openxmlformats.org/officeDocument/2006/relationships/slideMaster" Target="slideMasters/slideMaster97.xml"/><Relationship Id="rId97" Type="http://schemas.openxmlformats.org/officeDocument/2006/relationships/slideMaster" Target="slideMasters/slideMaster96.xml"/><Relationship Id="rId96" Type="http://schemas.openxmlformats.org/officeDocument/2006/relationships/slideMaster" Target="slideMasters/slideMaster95.xml"/><Relationship Id="rId95" Type="http://schemas.openxmlformats.org/officeDocument/2006/relationships/slideMaster" Target="slideMasters/slideMaster94.xml"/><Relationship Id="rId94" Type="http://schemas.openxmlformats.org/officeDocument/2006/relationships/slideMaster" Target="slideMasters/slideMaster93.xml"/><Relationship Id="rId93" Type="http://schemas.openxmlformats.org/officeDocument/2006/relationships/slideMaster" Target="slideMasters/slideMaster92.xml"/><Relationship Id="rId92" Type="http://schemas.openxmlformats.org/officeDocument/2006/relationships/slideMaster" Target="slideMasters/slideMaster91.xml"/><Relationship Id="rId91" Type="http://schemas.openxmlformats.org/officeDocument/2006/relationships/slideMaster" Target="slideMasters/slideMaster90.xml"/><Relationship Id="rId90" Type="http://schemas.openxmlformats.org/officeDocument/2006/relationships/slideMaster" Target="slideMasters/slideMaster89.xml"/><Relationship Id="rId9" Type="http://schemas.openxmlformats.org/officeDocument/2006/relationships/slideMaster" Target="slideMasters/slideMaster8.xml"/><Relationship Id="rId89" Type="http://schemas.openxmlformats.org/officeDocument/2006/relationships/slideMaster" Target="slideMasters/slideMaster88.xml"/><Relationship Id="rId88" Type="http://schemas.openxmlformats.org/officeDocument/2006/relationships/slideMaster" Target="slideMasters/slideMaster87.xml"/><Relationship Id="rId87" Type="http://schemas.openxmlformats.org/officeDocument/2006/relationships/slideMaster" Target="slideMasters/slideMaster86.xml"/><Relationship Id="rId86" Type="http://schemas.openxmlformats.org/officeDocument/2006/relationships/slideMaster" Target="slideMasters/slideMaster85.xml"/><Relationship Id="rId85" Type="http://schemas.openxmlformats.org/officeDocument/2006/relationships/slideMaster" Target="slideMasters/slideMaster84.xml"/><Relationship Id="rId84" Type="http://schemas.openxmlformats.org/officeDocument/2006/relationships/slideMaster" Target="slideMasters/slideMaster83.xml"/><Relationship Id="rId83" Type="http://schemas.openxmlformats.org/officeDocument/2006/relationships/slideMaster" Target="slideMasters/slideMaster82.xml"/><Relationship Id="rId82" Type="http://schemas.openxmlformats.org/officeDocument/2006/relationships/slideMaster" Target="slideMasters/slideMaster81.xml"/><Relationship Id="rId81" Type="http://schemas.openxmlformats.org/officeDocument/2006/relationships/slideMaster" Target="slideMasters/slideMaster80.xml"/><Relationship Id="rId80" Type="http://schemas.openxmlformats.org/officeDocument/2006/relationships/slideMaster" Target="slideMasters/slideMaster79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7" Type="http://schemas.openxmlformats.org/officeDocument/2006/relationships/tableStyles" Target="tableStyles.xml"/><Relationship Id="rId126" Type="http://schemas.openxmlformats.org/officeDocument/2006/relationships/viewProps" Target="viewProps.xml"/><Relationship Id="rId125" Type="http://schemas.openxmlformats.org/officeDocument/2006/relationships/presProps" Target="presProps.xml"/><Relationship Id="rId124" Type="http://schemas.openxmlformats.org/officeDocument/2006/relationships/handoutMaster" Target="handoutMasters/handoutMaster1.xml"/><Relationship Id="rId123" Type="http://schemas.openxmlformats.org/officeDocument/2006/relationships/slide" Target="slides/slide12.xml"/><Relationship Id="rId122" Type="http://schemas.openxmlformats.org/officeDocument/2006/relationships/slide" Target="slides/slide11.xml"/><Relationship Id="rId121" Type="http://schemas.openxmlformats.org/officeDocument/2006/relationships/slide" Target="slides/slide10.xml"/><Relationship Id="rId120" Type="http://schemas.openxmlformats.org/officeDocument/2006/relationships/slide" Target="slides/slide9.xml"/><Relationship Id="rId12" Type="http://schemas.openxmlformats.org/officeDocument/2006/relationships/slideMaster" Target="slideMasters/slideMaster11.xml"/><Relationship Id="rId119" Type="http://schemas.openxmlformats.org/officeDocument/2006/relationships/slide" Target="slides/slide8.xml"/><Relationship Id="rId118" Type="http://schemas.openxmlformats.org/officeDocument/2006/relationships/slide" Target="slides/slide7.xml"/><Relationship Id="rId117" Type="http://schemas.openxmlformats.org/officeDocument/2006/relationships/slide" Target="slides/slide6.xml"/><Relationship Id="rId116" Type="http://schemas.openxmlformats.org/officeDocument/2006/relationships/slide" Target="slides/slide5.xml"/><Relationship Id="rId115" Type="http://schemas.openxmlformats.org/officeDocument/2006/relationships/slide" Target="slides/slide4.xml"/><Relationship Id="rId114" Type="http://schemas.openxmlformats.org/officeDocument/2006/relationships/slide" Target="slides/slide3.xml"/><Relationship Id="rId113" Type="http://schemas.openxmlformats.org/officeDocument/2006/relationships/slide" Target="slides/slide2.xml"/><Relationship Id="rId112" Type="http://schemas.openxmlformats.org/officeDocument/2006/relationships/notesMaster" Target="notesMasters/notesMaster1.xml"/><Relationship Id="rId111" Type="http://schemas.openxmlformats.org/officeDocument/2006/relationships/slide" Target="slides/slide1.xml"/><Relationship Id="rId110" Type="http://schemas.openxmlformats.org/officeDocument/2006/relationships/slideMaster" Target="slideMasters/slideMaster109.xml"/><Relationship Id="rId11" Type="http://schemas.openxmlformats.org/officeDocument/2006/relationships/slideMaster" Target="slideMasters/slideMaster10.xml"/><Relationship Id="rId109" Type="http://schemas.openxmlformats.org/officeDocument/2006/relationships/slideMaster" Target="slideMasters/slideMaster108.xml"/><Relationship Id="rId108" Type="http://schemas.openxmlformats.org/officeDocument/2006/relationships/slideMaster" Target="slideMasters/slideMaster107.xml"/><Relationship Id="rId107" Type="http://schemas.openxmlformats.org/officeDocument/2006/relationships/slideMaster" Target="slideMasters/slideMaster106.xml"/><Relationship Id="rId106" Type="http://schemas.openxmlformats.org/officeDocument/2006/relationships/slideMaster" Target="slideMasters/slideMaster105.xml"/><Relationship Id="rId105" Type="http://schemas.openxmlformats.org/officeDocument/2006/relationships/slideMaster" Target="slideMasters/slideMaster104.xml"/><Relationship Id="rId104" Type="http://schemas.openxmlformats.org/officeDocument/2006/relationships/slideMaster" Target="slideMasters/slideMaster103.xml"/><Relationship Id="rId103" Type="http://schemas.openxmlformats.org/officeDocument/2006/relationships/slideMaster" Target="slideMasters/slideMaster102.xml"/><Relationship Id="rId102" Type="http://schemas.openxmlformats.org/officeDocument/2006/relationships/slideMaster" Target="slideMasters/slideMaster101.xml"/><Relationship Id="rId101" Type="http://schemas.openxmlformats.org/officeDocument/2006/relationships/slideMaster" Target="slideMasters/slideMaster100.xml"/><Relationship Id="rId100" Type="http://schemas.openxmlformats.org/officeDocument/2006/relationships/slideMaster" Target="slideMasters/slideMaster99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EB38D9-B107-4E4D-BB4B-6C5E03A87BEA}" type="datetimeFigureOut">
              <a:rPr lang="zh-CN" altLang="en-US"/>
            </a:fld>
            <a:endParaRPr lang="zh-CN" altLang="en-US"/>
          </a:p>
        </p:txBody>
      </p:sp>
      <p:sp>
        <p:nvSpPr>
          <p:cNvPr id="143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469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1469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0569AC-0B93-48EB-9D15-44CA47B6C06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569AC-0B93-48EB-9D15-44CA47B6C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70F9-BDB6-4A8A-8019-4007653464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3CCA-B533-4AD0-B4E4-B4FC53CAC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52F6-DBB8-41F7-B4A7-13EDF64667B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1106-2E37-4E97-8BEA-D2FD95B5DD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3B38-FC23-4BF4-8CD7-0049CE0B28B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E91C-D65E-4E86-A981-FE54F24C31E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E2D6-AE5D-498F-AE85-646EFF026D6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6881-F357-47EE-9ED1-7B0621B7DBE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50CE-1D99-43D6-8197-A22E3A8B63C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69AF-A592-4EF8-B1E2-2FE20B6FB28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A623-CAA0-43A9-A455-C986725122B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3C07-472F-427E-BBA2-8E37FF708FB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D30B-ADF2-433D-B5C7-4305E867C64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DEAE-9989-4108-8FA1-1FF040C289E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A523-6340-464E-A832-215E3D8CC2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F87A-3B7F-4AE3-9662-1AF026B85E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ECC1-7077-4F1A-ADB2-5183C5A3D12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6344-9B55-4384-9D07-08EEAD64B56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136C-F207-43FE-91BC-2B17D899E67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9E11-A092-44F0-A0C5-261C5F403BC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CEDD-06FB-4036-9E14-27DB1D4CDDB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F0EC-EEF1-49EB-9473-32E529ECE9E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646B-0FB1-4B86-B22A-8D04F90F27B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97E2-8C48-4887-9619-E84D40C4D58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AFB0-E384-42F2-8782-3A37EEB660F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8F7E-3F7C-43EB-A22E-604D5B27B5E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6039-0930-4BF0-92D2-4F62823B05E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EB9D-AD09-4E9B-8B4A-108336B3FF7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9BD3-2430-4ABC-AE8D-732151A511B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527D-0900-4D0D-8C1E-DE0CB94CD96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A31B-CE5C-4168-BDDF-3BFBF7E44A8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CE86-577E-4E5E-837B-285ED46EA86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6B20-3612-4393-BDB2-87124D1AD2F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E04F-9624-452D-9384-2E2DCC3E731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1E48-04BE-4267-AA80-67AF68F3D01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94C3-AD09-4109-8183-4052E6FBB92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3F83-6B93-4E48-B0AD-CCC01AFC6AE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B978-9878-4E44-A3D7-FF70BA2A926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CB28-D93C-4CD8-84C5-3B080E2F5B5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BFC8-583D-4CE2-996C-F91F029A74F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46CB-327C-4E26-BCA5-9345E34FA36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70F1-B8E1-4DDA-8B1A-6DE99E7FC14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FEA9-6F4F-471F-B0F3-3E438545394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0D0C-1F8A-47BD-B134-BD7FC0BB205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58C9-0BD8-40BC-A88F-FA73A8760E2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7AD0-24AC-4361-B1C6-90B7EC89D55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E320-4161-4333-8E86-ADE8E71B5C0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A189-AF5A-4BC8-AD72-AAA1BC70001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D70D-23D8-4279-BBFD-64ACA792B1F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A7E2-AD0A-4BB1-B40B-AFC906C3FE1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B98B-83D6-42A0-A03A-975863029F5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458F-266D-4F0F-BCEB-483280B445C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67A7-22BE-45A2-ABE3-2CEEC99F21C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14BA-05E8-40E2-AC0A-02AEB4D9D5D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AE88-CC14-4EEB-AF8D-A0AEF2A41D1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622D-45F9-4E06-B389-677E1D1BD42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8EF0-88E3-45CB-9D56-023D55B1794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CB60-6F82-4995-9444-3B1B5A5FDC7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4363-4385-4A8B-8419-075CD741F7B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8361-BC42-4B10-80FA-898F8A18716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1D10-FF0B-47D3-B0C1-660565FEFEB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8124-2A2F-4330-A83A-A80F411F5F4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E087-4525-44A5-8D10-EFA9B59C316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F6C0-7821-49FE-B9B4-73660D61D6E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8FE3-5244-449A-A877-D5FF447F39F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95D1-43A8-42E6-B51A-C2C80C749E1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4488-AAB6-42A3-A97A-6156852DF84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881-D1BA-4220-9C39-349B52C0476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B80A-8379-41F1-A562-0EC2DE41324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8A6-FBB9-4DB7-9FB2-159635572E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58E8-BC1C-41FC-B343-6EC6267AE0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EB21-67B6-4382-97D2-77289B4C915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33AB-A31B-4F0C-8910-B4B08475BEE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B758-836E-4798-9671-F2099BDDA5A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8392-110D-44CE-A757-28440A81D5C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6AD3-9AD0-4FE2-BA8B-12C79E031B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03B1-11A3-433D-8DD1-F46A13401E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FB66-2153-4D48-9059-6AB5E091F1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73F5-4F55-470F-89AC-1F378DCF35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17BE-C18E-47AE-A3C5-B09FD96DF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425-2DD3-4BBB-B7D0-6D9F308C261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272F-2FE9-4DFB-A2B9-55854E4AB8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7F90-8552-4CF1-B447-50D718F8CE9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A5C4-DEAC-464A-88DB-37C2E2D4E6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D8F8-401E-412C-A145-3F6501FACAB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68B3-C893-4C11-9FC4-B4B58448FD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C8F6-A079-4EFD-A6B6-554F89F931C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8A58-D5FC-4C81-B26E-24C26BA07F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186-A989-43AE-A7B9-C9CD935876F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2425-5BB7-4D36-B48E-2C2BA40A06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1817-4BBA-4A20-8C24-C66339552BD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F032-2058-4982-B4D2-E1AC369589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4CB-789C-4852-91DC-C7B910C7BD6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DAB9-6D16-46A6-953D-97BE59B472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3D19-AEA2-443B-B296-D6E6ECD6F5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66F5-0D72-49F4-9F86-90AF9C4280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7255-9EB9-4F2E-A05F-1E38ED2C1DD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44E8-B37F-42A8-B107-A61C709041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E18A-8D17-42B2-96A5-5B2BB310EE2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AF83-4D14-4F76-AE21-D296816DB1A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0368-00C6-47F0-A849-63BA658886A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A0F8-207C-4A0D-BFAB-F1D6E74CCE3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627F-8559-44D8-8DAF-1776FCC1CBC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8F9-829A-4EDE-A095-7865BE9BF6E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33BE-AB73-4AF5-B951-035651915F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8EA9-789F-45D3-96FC-DDAF87CD05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17DD-ABB0-4B22-970D-D55462BD479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499D-9702-4BCE-9E13-BBF84EABAA6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AA96-DE23-4567-B9EB-2D534BA6A07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62EF-669A-4B71-83A7-B87A89A6EAD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42EF-7AEA-4504-BCA9-ADAFECA5A89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C252-8E62-483B-9EB7-39B62C0E969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00BF-FD6B-4FDE-808E-5A6BC10A00A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1F7D-3BBF-4269-914E-43598D48B74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824A-E6FD-4EB3-B4E9-A1774704092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B605-0D6A-40EF-A340-26D833363BB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53AB-07CD-4C88-B9DA-1E6AB76B3AD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5705-70AE-4E2C-9C3D-43167B3852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BB2-9344-44EA-91A2-F7677D35D5E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C5E3-CD31-4765-AE74-D993BA6BB51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38AE-937C-4809-9F39-AFE4BE30C28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017F-A38C-4351-932C-BB2258CE9AB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E07E-A858-4AD5-89BE-C5819448513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55A4-6D9D-4AC5-978A-15462D58502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2167-BD58-4F41-B426-F94A28CD978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924-5BC7-4EB6-9FB5-959E4E95367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6761-F3AA-408A-AFF7-02B61F44237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B45E-825A-4AB8-BE86-0B8E06E420D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2149-E3C3-4B16-BFEF-59ABDB994D8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D15A-5706-4525-B0CD-021EB667E5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3171-7C4D-4769-81B0-1321915E403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3CA8-FDB5-4E85-A020-F7F98EBD629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81C7-3F1E-45DF-9586-FC63E4FAB63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8853-21F2-4D51-9F19-3836870FB08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F347-CE3D-4DD7-BC6A-E7C731D5CAD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9C51-DA94-46CE-8CA6-B36A0ED4BD9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CCD8-F95C-4B01-97A3-1497E3A5837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E1AC-17A3-4522-ABF2-583FF5A2FFC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502F-A822-4AE4-A3C3-B387EC1A8E6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BEC9-4C7F-44D7-9178-AD723C444D6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37F0-8710-40D5-8EED-497D0362C0A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9B95-804C-4300-9457-57E6895FA0E2}" type="slidenum">
              <a:rPr lang="zh-CN" altLang="en-US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>
            <a:fillRect/>
          </a:stretch>
        </p:blipFill>
        <p:spPr>
          <a:xfrm>
            <a:off x="0" y="-13648"/>
            <a:ext cx="12192000" cy="687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FA04-22BA-406F-9FEC-6DEE58200C0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6E78-6EBB-4D36-840F-07A155FFD96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9900-C1E4-4EAF-9699-C40A68BBF52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07C7-96CB-4F7F-828C-B066F41324A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F9E1-A057-49E8-81D2-F52B37A4391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2236-492A-4022-A6E1-AD2A712B4FE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740C-5E5D-47C8-B826-384E45A1737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2487-9498-4CBC-AC8E-838BB988E72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6635-3015-4AE7-9C43-E5436A1923A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FFBD-562C-47D7-9025-97152B603B3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7A80-2E7B-48F2-B2A7-F8FEE903AE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8E4A-91DB-4514-8D3A-FD97027B49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7C24-EC05-49F6-BB18-935BAA74D57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5FF7-961D-4C60-9CB2-97D145E5E3B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8550-4EEB-421E-ABA3-27AD176D9C9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4A57-1B07-432C-8AB8-A5F0E077ADE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C58-9A54-4493-8333-C0A4BCB3C2B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2F34-35DC-4B70-841C-65B228F42E7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E330-4D66-4BB6-A0D3-23EC2E10CBD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8B09-D04D-4485-85AC-305A3AC60DC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EFC5-30D8-404C-987F-26D81A38C4D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7F06-297D-41F4-8630-04D4EB67A26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5107-E7E3-4EAA-B7E4-7292E4DF68C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2629-8DA7-43C6-8825-06568CEE70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6D1E-231A-45F9-85D7-848796021A2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6DAF-E396-40A7-86D3-3E418BC903C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6271-E337-4023-81D3-0A4564A5537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C7B7-5E6D-42E2-98CF-77614E75992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5691-0827-411A-93BC-40ACE65A8BD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E9DC-2BF9-40B7-BDBC-00DF49B7B68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50F1-A422-4262-8F96-E84BBFACEE5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7B04-B715-4814-9D2B-C7E21076B3D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86D0-6EAB-49CE-9721-58AD16EC988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19D3-53EC-457B-8778-55754A87FC5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0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8.xml"/><Relationship Id="rId8" Type="http://schemas.openxmlformats.org/officeDocument/2006/relationships/slideLayout" Target="../slideLayouts/slideLayout1097.xml"/><Relationship Id="rId7" Type="http://schemas.openxmlformats.org/officeDocument/2006/relationships/slideLayout" Target="../slideLayouts/slideLayout1096.xml"/><Relationship Id="rId6" Type="http://schemas.openxmlformats.org/officeDocument/2006/relationships/slideLayout" Target="../slideLayouts/slideLayout1095.xml"/><Relationship Id="rId5" Type="http://schemas.openxmlformats.org/officeDocument/2006/relationships/slideLayout" Target="../slideLayouts/slideLayout1094.xml"/><Relationship Id="rId4" Type="http://schemas.openxmlformats.org/officeDocument/2006/relationships/slideLayout" Target="../slideLayouts/slideLayout1093.xml"/><Relationship Id="rId3" Type="http://schemas.openxmlformats.org/officeDocument/2006/relationships/slideLayout" Target="../slideLayouts/slideLayout1092.xml"/><Relationship Id="rId2" Type="http://schemas.openxmlformats.org/officeDocument/2006/relationships/slideLayout" Target="../slideLayouts/slideLayout1091.xml"/><Relationship Id="rId12" Type="http://schemas.openxmlformats.org/officeDocument/2006/relationships/theme" Target="../theme/theme100.xml"/><Relationship Id="rId11" Type="http://schemas.openxmlformats.org/officeDocument/2006/relationships/slideLayout" Target="../slideLayouts/slideLayout1100.xml"/><Relationship Id="rId10" Type="http://schemas.openxmlformats.org/officeDocument/2006/relationships/slideLayout" Target="../slideLayouts/slideLayout1099.xml"/><Relationship Id="rId1" Type="http://schemas.openxmlformats.org/officeDocument/2006/relationships/slideLayout" Target="../slideLayouts/slideLayout1090.xml"/></Relationships>
</file>

<file path=ppt/slideMasters/_rels/slideMaster10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09.xml"/><Relationship Id="rId8" Type="http://schemas.openxmlformats.org/officeDocument/2006/relationships/slideLayout" Target="../slideLayouts/slideLayout1108.xml"/><Relationship Id="rId7" Type="http://schemas.openxmlformats.org/officeDocument/2006/relationships/slideLayout" Target="../slideLayouts/slideLayout1107.xml"/><Relationship Id="rId6" Type="http://schemas.openxmlformats.org/officeDocument/2006/relationships/slideLayout" Target="../slideLayouts/slideLayout1106.xml"/><Relationship Id="rId5" Type="http://schemas.openxmlformats.org/officeDocument/2006/relationships/slideLayout" Target="../slideLayouts/slideLayout1105.xml"/><Relationship Id="rId4" Type="http://schemas.openxmlformats.org/officeDocument/2006/relationships/slideLayout" Target="../slideLayouts/slideLayout1104.xml"/><Relationship Id="rId3" Type="http://schemas.openxmlformats.org/officeDocument/2006/relationships/slideLayout" Target="../slideLayouts/slideLayout1103.xml"/><Relationship Id="rId2" Type="http://schemas.openxmlformats.org/officeDocument/2006/relationships/slideLayout" Target="../slideLayouts/slideLayout1102.xml"/><Relationship Id="rId12" Type="http://schemas.openxmlformats.org/officeDocument/2006/relationships/theme" Target="../theme/theme101.xml"/><Relationship Id="rId11" Type="http://schemas.openxmlformats.org/officeDocument/2006/relationships/slideLayout" Target="../slideLayouts/slideLayout1111.xml"/><Relationship Id="rId10" Type="http://schemas.openxmlformats.org/officeDocument/2006/relationships/slideLayout" Target="../slideLayouts/slideLayout1110.xml"/><Relationship Id="rId1" Type="http://schemas.openxmlformats.org/officeDocument/2006/relationships/slideLayout" Target="../slideLayouts/slideLayout1101.xml"/></Relationships>
</file>

<file path=ppt/slideMasters/_rels/slideMaster10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0.xml"/><Relationship Id="rId8" Type="http://schemas.openxmlformats.org/officeDocument/2006/relationships/slideLayout" Target="../slideLayouts/slideLayout1119.xml"/><Relationship Id="rId7" Type="http://schemas.openxmlformats.org/officeDocument/2006/relationships/slideLayout" Target="../slideLayouts/slideLayout1118.xml"/><Relationship Id="rId6" Type="http://schemas.openxmlformats.org/officeDocument/2006/relationships/slideLayout" Target="../slideLayouts/slideLayout1117.xml"/><Relationship Id="rId5" Type="http://schemas.openxmlformats.org/officeDocument/2006/relationships/slideLayout" Target="../slideLayouts/slideLayout1116.xml"/><Relationship Id="rId4" Type="http://schemas.openxmlformats.org/officeDocument/2006/relationships/slideLayout" Target="../slideLayouts/slideLayout1115.xml"/><Relationship Id="rId3" Type="http://schemas.openxmlformats.org/officeDocument/2006/relationships/slideLayout" Target="../slideLayouts/slideLayout1114.xml"/><Relationship Id="rId2" Type="http://schemas.openxmlformats.org/officeDocument/2006/relationships/slideLayout" Target="../slideLayouts/slideLayout1113.xml"/><Relationship Id="rId12" Type="http://schemas.openxmlformats.org/officeDocument/2006/relationships/theme" Target="../theme/theme102.xml"/><Relationship Id="rId11" Type="http://schemas.openxmlformats.org/officeDocument/2006/relationships/slideLayout" Target="../slideLayouts/slideLayout1122.xml"/><Relationship Id="rId10" Type="http://schemas.openxmlformats.org/officeDocument/2006/relationships/slideLayout" Target="../slideLayouts/slideLayout1121.xml"/><Relationship Id="rId1" Type="http://schemas.openxmlformats.org/officeDocument/2006/relationships/slideLayout" Target="../slideLayouts/slideLayout1112.xml"/></Relationships>
</file>

<file path=ppt/slideMasters/_rels/slideMaster10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1.xml"/><Relationship Id="rId8" Type="http://schemas.openxmlformats.org/officeDocument/2006/relationships/slideLayout" Target="../slideLayouts/slideLayout1130.xml"/><Relationship Id="rId7" Type="http://schemas.openxmlformats.org/officeDocument/2006/relationships/slideLayout" Target="../slideLayouts/slideLayout1129.xml"/><Relationship Id="rId6" Type="http://schemas.openxmlformats.org/officeDocument/2006/relationships/slideLayout" Target="../slideLayouts/slideLayout1128.xml"/><Relationship Id="rId5" Type="http://schemas.openxmlformats.org/officeDocument/2006/relationships/slideLayout" Target="../slideLayouts/slideLayout1127.xml"/><Relationship Id="rId4" Type="http://schemas.openxmlformats.org/officeDocument/2006/relationships/slideLayout" Target="../slideLayouts/slideLayout1126.xml"/><Relationship Id="rId3" Type="http://schemas.openxmlformats.org/officeDocument/2006/relationships/slideLayout" Target="../slideLayouts/slideLayout1125.xml"/><Relationship Id="rId2" Type="http://schemas.openxmlformats.org/officeDocument/2006/relationships/slideLayout" Target="../slideLayouts/slideLayout1124.xml"/><Relationship Id="rId12" Type="http://schemas.openxmlformats.org/officeDocument/2006/relationships/theme" Target="../theme/theme103.xml"/><Relationship Id="rId11" Type="http://schemas.openxmlformats.org/officeDocument/2006/relationships/slideLayout" Target="../slideLayouts/slideLayout1133.xml"/><Relationship Id="rId10" Type="http://schemas.openxmlformats.org/officeDocument/2006/relationships/slideLayout" Target="../slideLayouts/slideLayout1132.xml"/><Relationship Id="rId1" Type="http://schemas.openxmlformats.org/officeDocument/2006/relationships/slideLayout" Target="../slideLayouts/slideLayout1123.xml"/></Relationships>
</file>

<file path=ppt/slideMasters/_rels/slideMaster10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42.xml"/><Relationship Id="rId8" Type="http://schemas.openxmlformats.org/officeDocument/2006/relationships/slideLayout" Target="../slideLayouts/slideLayout1141.xml"/><Relationship Id="rId7" Type="http://schemas.openxmlformats.org/officeDocument/2006/relationships/slideLayout" Target="../slideLayouts/slideLayout1140.xml"/><Relationship Id="rId6" Type="http://schemas.openxmlformats.org/officeDocument/2006/relationships/slideLayout" Target="../slideLayouts/slideLayout1139.xml"/><Relationship Id="rId5" Type="http://schemas.openxmlformats.org/officeDocument/2006/relationships/slideLayout" Target="../slideLayouts/slideLayout1138.xml"/><Relationship Id="rId4" Type="http://schemas.openxmlformats.org/officeDocument/2006/relationships/slideLayout" Target="../slideLayouts/slideLayout1137.xml"/><Relationship Id="rId3" Type="http://schemas.openxmlformats.org/officeDocument/2006/relationships/slideLayout" Target="../slideLayouts/slideLayout1136.xml"/><Relationship Id="rId2" Type="http://schemas.openxmlformats.org/officeDocument/2006/relationships/slideLayout" Target="../slideLayouts/slideLayout1135.xml"/><Relationship Id="rId12" Type="http://schemas.openxmlformats.org/officeDocument/2006/relationships/theme" Target="../theme/theme104.xml"/><Relationship Id="rId11" Type="http://schemas.openxmlformats.org/officeDocument/2006/relationships/slideLayout" Target="../slideLayouts/slideLayout1144.xml"/><Relationship Id="rId10" Type="http://schemas.openxmlformats.org/officeDocument/2006/relationships/slideLayout" Target="../slideLayouts/slideLayout1143.xml"/><Relationship Id="rId1" Type="http://schemas.openxmlformats.org/officeDocument/2006/relationships/slideLayout" Target="../slideLayouts/slideLayout1134.xml"/></Relationships>
</file>

<file path=ppt/slideMasters/_rels/slideMaster10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53.xml"/><Relationship Id="rId8" Type="http://schemas.openxmlformats.org/officeDocument/2006/relationships/slideLayout" Target="../slideLayouts/slideLayout1152.xml"/><Relationship Id="rId7" Type="http://schemas.openxmlformats.org/officeDocument/2006/relationships/slideLayout" Target="../slideLayouts/slideLayout1151.xml"/><Relationship Id="rId6" Type="http://schemas.openxmlformats.org/officeDocument/2006/relationships/slideLayout" Target="../slideLayouts/slideLayout1150.xml"/><Relationship Id="rId5" Type="http://schemas.openxmlformats.org/officeDocument/2006/relationships/slideLayout" Target="../slideLayouts/slideLayout1149.xml"/><Relationship Id="rId4" Type="http://schemas.openxmlformats.org/officeDocument/2006/relationships/slideLayout" Target="../slideLayouts/slideLayout1148.xml"/><Relationship Id="rId3" Type="http://schemas.openxmlformats.org/officeDocument/2006/relationships/slideLayout" Target="../slideLayouts/slideLayout1147.xml"/><Relationship Id="rId2" Type="http://schemas.openxmlformats.org/officeDocument/2006/relationships/slideLayout" Target="../slideLayouts/slideLayout1146.xml"/><Relationship Id="rId12" Type="http://schemas.openxmlformats.org/officeDocument/2006/relationships/theme" Target="../theme/theme105.xml"/><Relationship Id="rId11" Type="http://schemas.openxmlformats.org/officeDocument/2006/relationships/slideLayout" Target="../slideLayouts/slideLayout1155.xml"/><Relationship Id="rId10" Type="http://schemas.openxmlformats.org/officeDocument/2006/relationships/slideLayout" Target="../slideLayouts/slideLayout1154.xml"/><Relationship Id="rId1" Type="http://schemas.openxmlformats.org/officeDocument/2006/relationships/slideLayout" Target="../slideLayouts/slideLayout1145.xml"/></Relationships>
</file>

<file path=ppt/slideMasters/_rels/slideMaster10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4.xml"/><Relationship Id="rId8" Type="http://schemas.openxmlformats.org/officeDocument/2006/relationships/slideLayout" Target="../slideLayouts/slideLayout1163.xml"/><Relationship Id="rId7" Type="http://schemas.openxmlformats.org/officeDocument/2006/relationships/slideLayout" Target="../slideLayouts/slideLayout1162.xml"/><Relationship Id="rId6" Type="http://schemas.openxmlformats.org/officeDocument/2006/relationships/slideLayout" Target="../slideLayouts/slideLayout1161.xml"/><Relationship Id="rId5" Type="http://schemas.openxmlformats.org/officeDocument/2006/relationships/slideLayout" Target="../slideLayouts/slideLayout1160.xml"/><Relationship Id="rId4" Type="http://schemas.openxmlformats.org/officeDocument/2006/relationships/slideLayout" Target="../slideLayouts/slideLayout1159.xml"/><Relationship Id="rId3" Type="http://schemas.openxmlformats.org/officeDocument/2006/relationships/slideLayout" Target="../slideLayouts/slideLayout1158.xml"/><Relationship Id="rId2" Type="http://schemas.openxmlformats.org/officeDocument/2006/relationships/slideLayout" Target="../slideLayouts/slideLayout1157.xml"/><Relationship Id="rId12" Type="http://schemas.openxmlformats.org/officeDocument/2006/relationships/theme" Target="../theme/theme106.xml"/><Relationship Id="rId11" Type="http://schemas.openxmlformats.org/officeDocument/2006/relationships/slideLayout" Target="../slideLayouts/slideLayout1166.xml"/><Relationship Id="rId10" Type="http://schemas.openxmlformats.org/officeDocument/2006/relationships/slideLayout" Target="../slideLayouts/slideLayout1165.xml"/><Relationship Id="rId1" Type="http://schemas.openxmlformats.org/officeDocument/2006/relationships/slideLayout" Target="../slideLayouts/slideLayout1156.xml"/></Relationships>
</file>

<file path=ppt/slideMasters/_rels/slideMaster10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5.xml"/><Relationship Id="rId8" Type="http://schemas.openxmlformats.org/officeDocument/2006/relationships/slideLayout" Target="../slideLayouts/slideLayout1174.xml"/><Relationship Id="rId7" Type="http://schemas.openxmlformats.org/officeDocument/2006/relationships/slideLayout" Target="../slideLayouts/slideLayout1173.xml"/><Relationship Id="rId6" Type="http://schemas.openxmlformats.org/officeDocument/2006/relationships/slideLayout" Target="../slideLayouts/slideLayout1172.xml"/><Relationship Id="rId5" Type="http://schemas.openxmlformats.org/officeDocument/2006/relationships/slideLayout" Target="../slideLayouts/slideLayout1171.xml"/><Relationship Id="rId4" Type="http://schemas.openxmlformats.org/officeDocument/2006/relationships/slideLayout" Target="../slideLayouts/slideLayout1170.xml"/><Relationship Id="rId3" Type="http://schemas.openxmlformats.org/officeDocument/2006/relationships/slideLayout" Target="../slideLayouts/slideLayout1169.xml"/><Relationship Id="rId2" Type="http://schemas.openxmlformats.org/officeDocument/2006/relationships/slideLayout" Target="../slideLayouts/slideLayout1168.xml"/><Relationship Id="rId12" Type="http://schemas.openxmlformats.org/officeDocument/2006/relationships/theme" Target="../theme/theme107.xml"/><Relationship Id="rId11" Type="http://schemas.openxmlformats.org/officeDocument/2006/relationships/slideLayout" Target="../slideLayouts/slideLayout1177.xml"/><Relationship Id="rId10" Type="http://schemas.openxmlformats.org/officeDocument/2006/relationships/slideLayout" Target="../slideLayouts/slideLayout1176.xml"/><Relationship Id="rId1" Type="http://schemas.openxmlformats.org/officeDocument/2006/relationships/slideLayout" Target="../slideLayouts/slideLayout1167.xml"/></Relationships>
</file>

<file path=ppt/slideMasters/_rels/slideMaster10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86.xml"/><Relationship Id="rId8" Type="http://schemas.openxmlformats.org/officeDocument/2006/relationships/slideLayout" Target="../slideLayouts/slideLayout1185.xml"/><Relationship Id="rId7" Type="http://schemas.openxmlformats.org/officeDocument/2006/relationships/slideLayout" Target="../slideLayouts/slideLayout1184.xml"/><Relationship Id="rId6" Type="http://schemas.openxmlformats.org/officeDocument/2006/relationships/slideLayout" Target="../slideLayouts/slideLayout1183.xml"/><Relationship Id="rId5" Type="http://schemas.openxmlformats.org/officeDocument/2006/relationships/slideLayout" Target="../slideLayouts/slideLayout1182.xml"/><Relationship Id="rId4" Type="http://schemas.openxmlformats.org/officeDocument/2006/relationships/slideLayout" Target="../slideLayouts/slideLayout1181.xml"/><Relationship Id="rId3" Type="http://schemas.openxmlformats.org/officeDocument/2006/relationships/slideLayout" Target="../slideLayouts/slideLayout1180.xml"/><Relationship Id="rId2" Type="http://schemas.openxmlformats.org/officeDocument/2006/relationships/slideLayout" Target="../slideLayouts/slideLayout1179.xml"/><Relationship Id="rId12" Type="http://schemas.openxmlformats.org/officeDocument/2006/relationships/theme" Target="../theme/theme108.xml"/><Relationship Id="rId11" Type="http://schemas.openxmlformats.org/officeDocument/2006/relationships/slideLayout" Target="../slideLayouts/slideLayout1188.xml"/><Relationship Id="rId10" Type="http://schemas.openxmlformats.org/officeDocument/2006/relationships/slideLayout" Target="../slideLayouts/slideLayout1187.xml"/><Relationship Id="rId1" Type="http://schemas.openxmlformats.org/officeDocument/2006/relationships/slideLayout" Target="../slideLayouts/slideLayout1178.xml"/></Relationships>
</file>

<file path=ppt/slideMasters/_rels/slideMaster10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7.xml"/><Relationship Id="rId8" Type="http://schemas.openxmlformats.org/officeDocument/2006/relationships/slideLayout" Target="../slideLayouts/slideLayout1196.xml"/><Relationship Id="rId7" Type="http://schemas.openxmlformats.org/officeDocument/2006/relationships/slideLayout" Target="../slideLayouts/slideLayout1195.xml"/><Relationship Id="rId6" Type="http://schemas.openxmlformats.org/officeDocument/2006/relationships/slideLayout" Target="../slideLayouts/slideLayout1194.xml"/><Relationship Id="rId5" Type="http://schemas.openxmlformats.org/officeDocument/2006/relationships/slideLayout" Target="../slideLayouts/slideLayout1193.xml"/><Relationship Id="rId4" Type="http://schemas.openxmlformats.org/officeDocument/2006/relationships/slideLayout" Target="../slideLayouts/slideLayout1192.xml"/><Relationship Id="rId3" Type="http://schemas.openxmlformats.org/officeDocument/2006/relationships/slideLayout" Target="../slideLayouts/slideLayout1191.xml"/><Relationship Id="rId2" Type="http://schemas.openxmlformats.org/officeDocument/2006/relationships/slideLayout" Target="../slideLayouts/slideLayout1190.xml"/><Relationship Id="rId12" Type="http://schemas.openxmlformats.org/officeDocument/2006/relationships/theme" Target="../theme/theme109.xml"/><Relationship Id="rId11" Type="http://schemas.openxmlformats.org/officeDocument/2006/relationships/slideLayout" Target="../slideLayouts/slideLayout1199.xml"/><Relationship Id="rId10" Type="http://schemas.openxmlformats.org/officeDocument/2006/relationships/slideLayout" Target="../slideLayouts/slideLayout1198.xml"/><Relationship Id="rId1" Type="http://schemas.openxmlformats.org/officeDocument/2006/relationships/slideLayout" Target="../slideLayouts/slideLayout118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2" Type="http://schemas.openxmlformats.org/officeDocument/2006/relationships/theme" Target="../theme/theme18.xml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2" Type="http://schemas.openxmlformats.org/officeDocument/2006/relationships/theme" Target="../theme/theme19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2" Type="http://schemas.openxmlformats.org/officeDocument/2006/relationships/theme" Target="../theme/theme20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2" Type="http://schemas.openxmlformats.org/officeDocument/2006/relationships/theme" Target="../theme/theme21.xml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2" Type="http://schemas.openxmlformats.org/officeDocument/2006/relationships/theme" Target="../theme/theme22.xml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2" Type="http://schemas.openxmlformats.org/officeDocument/2006/relationships/theme" Target="../theme/theme23.xml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2" Type="http://schemas.openxmlformats.org/officeDocument/2006/relationships/theme" Target="../theme/theme24.xml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2" Type="http://schemas.openxmlformats.org/officeDocument/2006/relationships/theme" Target="../theme/theme25.xml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2" Type="http://schemas.openxmlformats.org/officeDocument/2006/relationships/theme" Target="../theme/theme26.xml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2" Type="http://schemas.openxmlformats.org/officeDocument/2006/relationships/theme" Target="../theme/theme27.xml"/><Relationship Id="rId11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9.xml"/><Relationship Id="rId12" Type="http://schemas.openxmlformats.org/officeDocument/2006/relationships/theme" Target="../theme/theme28.xml"/><Relationship Id="rId11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0.xml"/><Relationship Id="rId12" Type="http://schemas.openxmlformats.org/officeDocument/2006/relationships/theme" Target="../theme/theme29.xml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2" Type="http://schemas.openxmlformats.org/officeDocument/2006/relationships/theme" Target="../theme/theme30.xml"/><Relationship Id="rId11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2" Type="http://schemas.openxmlformats.org/officeDocument/2006/relationships/theme" Target="../theme/theme31.xml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2" Type="http://schemas.openxmlformats.org/officeDocument/2006/relationships/theme" Target="../theme/theme32.xml"/><Relationship Id="rId11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2" Type="http://schemas.openxmlformats.org/officeDocument/2006/relationships/theme" Target="../theme/theme33.xml"/><Relationship Id="rId11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5.xml"/><Relationship Id="rId12" Type="http://schemas.openxmlformats.org/officeDocument/2006/relationships/theme" Target="../theme/theme34.xml"/><Relationship Id="rId11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6.xml"/><Relationship Id="rId12" Type="http://schemas.openxmlformats.org/officeDocument/2006/relationships/theme" Target="../theme/theme35.xml"/><Relationship Id="rId11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2" Type="http://schemas.openxmlformats.org/officeDocument/2006/relationships/theme" Target="../theme/theme36.xml"/><Relationship Id="rId11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2" Type="http://schemas.openxmlformats.org/officeDocument/2006/relationships/theme" Target="../theme/theme37.xml"/><Relationship Id="rId11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9.xml"/><Relationship Id="rId12" Type="http://schemas.openxmlformats.org/officeDocument/2006/relationships/theme" Target="../theme/theme38.xml"/><Relationship Id="rId11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0.xml"/><Relationship Id="rId12" Type="http://schemas.openxmlformats.org/officeDocument/2006/relationships/theme" Target="../theme/theme39.xml"/><Relationship Id="rId11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8.xml"/><Relationship Id="rId8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31.xml"/><Relationship Id="rId12" Type="http://schemas.openxmlformats.org/officeDocument/2006/relationships/theme" Target="../theme/theme40.xml"/><Relationship Id="rId11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2" Type="http://schemas.openxmlformats.org/officeDocument/2006/relationships/theme" Target="../theme/theme41.xml"/><Relationship Id="rId11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0.xml"/><Relationship Id="rId8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53.xml"/><Relationship Id="rId12" Type="http://schemas.openxmlformats.org/officeDocument/2006/relationships/theme" Target="../theme/theme42.xml"/><Relationship Id="rId11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65.xml"/><Relationship Id="rId2" Type="http://schemas.openxmlformats.org/officeDocument/2006/relationships/slideLayout" Target="../slideLayouts/slideLayout464.xml"/><Relationship Id="rId12" Type="http://schemas.openxmlformats.org/officeDocument/2006/relationships/theme" Target="../theme/theme43.xml"/><Relationship Id="rId11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2.xml"/><Relationship Id="rId8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7.xml"/><Relationship Id="rId3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75.xml"/><Relationship Id="rId12" Type="http://schemas.openxmlformats.org/officeDocument/2006/relationships/theme" Target="../theme/theme44.xml"/><Relationship Id="rId11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3.xml"/><Relationship Id="rId8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2" Type="http://schemas.openxmlformats.org/officeDocument/2006/relationships/theme" Target="../theme/theme45.xml"/><Relationship Id="rId11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85.xml"/></Relationships>
</file>

<file path=ppt/slideMasters/_rels/slideMaster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4.xml"/><Relationship Id="rId8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9.xml"/><Relationship Id="rId3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97.xml"/><Relationship Id="rId12" Type="http://schemas.openxmlformats.org/officeDocument/2006/relationships/theme" Target="../theme/theme46.xml"/><Relationship Id="rId11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496.xml"/></Relationships>
</file>

<file path=ppt/slideMasters/_rels/slideMaster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5.xml"/><Relationship Id="rId8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508.xml"/><Relationship Id="rId12" Type="http://schemas.openxmlformats.org/officeDocument/2006/relationships/theme" Target="../theme/theme47.xml"/><Relationship Id="rId11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07.xml"/></Relationships>
</file>

<file path=ppt/slideMasters/_rels/slideMaster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9.xml"/><Relationship Id="rId12" Type="http://schemas.openxmlformats.org/officeDocument/2006/relationships/theme" Target="../theme/theme48.xml"/><Relationship Id="rId11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18.xml"/></Relationships>
</file>

<file path=ppt/slideMasters/_rels/slideMaster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30.xml"/><Relationship Id="rId12" Type="http://schemas.openxmlformats.org/officeDocument/2006/relationships/theme" Target="../theme/theme49.xml"/><Relationship Id="rId11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8.xml"/><Relationship Id="rId8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41.xml"/><Relationship Id="rId12" Type="http://schemas.openxmlformats.org/officeDocument/2006/relationships/theme" Target="../theme/theme50.xml"/><Relationship Id="rId11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40.xml"/></Relationships>
</file>

<file path=ppt/slideMasters/_rels/slideMaster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9.xml"/><Relationship Id="rId8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52.xml"/><Relationship Id="rId12" Type="http://schemas.openxmlformats.org/officeDocument/2006/relationships/theme" Target="../theme/theme51.xml"/><Relationship Id="rId11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51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0.xml"/><Relationship Id="rId8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63.xml"/><Relationship Id="rId12" Type="http://schemas.openxmlformats.org/officeDocument/2006/relationships/theme" Target="../theme/theme52.xml"/><Relationship Id="rId11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62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1.xml"/><Relationship Id="rId8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75.xml"/><Relationship Id="rId2" Type="http://schemas.openxmlformats.org/officeDocument/2006/relationships/slideLayout" Target="../slideLayouts/slideLayout574.xml"/><Relationship Id="rId12" Type="http://schemas.openxmlformats.org/officeDocument/2006/relationships/theme" Target="../theme/theme53.xml"/><Relationship Id="rId11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73.xml"/></Relationships>
</file>

<file path=ppt/slideMasters/_rels/slideMaster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6.xml"/><Relationship Id="rId2" Type="http://schemas.openxmlformats.org/officeDocument/2006/relationships/slideLayout" Target="../slideLayouts/slideLayout585.xml"/><Relationship Id="rId12" Type="http://schemas.openxmlformats.org/officeDocument/2006/relationships/theme" Target="../theme/theme54.xml"/><Relationship Id="rId11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84.xml"/></Relationships>
</file>

<file path=ppt/slideMasters/_rels/slideMaster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3.xml"/><Relationship Id="rId8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96.xml"/><Relationship Id="rId12" Type="http://schemas.openxmlformats.org/officeDocument/2006/relationships/theme" Target="../theme/theme55.xml"/><Relationship Id="rId11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04.xml"/><Relationship Id="rId1" Type="http://schemas.openxmlformats.org/officeDocument/2006/relationships/slideLayout" Target="../slideLayouts/slideLayout595.xml"/></Relationships>
</file>

<file path=ppt/slideMasters/_rels/slideMaster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4.xml"/><Relationship Id="rId8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9.xml"/><Relationship Id="rId3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607.xml"/><Relationship Id="rId12" Type="http://schemas.openxmlformats.org/officeDocument/2006/relationships/theme" Target="../theme/theme56.xml"/><Relationship Id="rId11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06.xml"/></Relationships>
</file>

<file path=ppt/slideMasters/_rels/slideMaster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5.xml"/><Relationship Id="rId8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0.xml"/><Relationship Id="rId3" Type="http://schemas.openxmlformats.org/officeDocument/2006/relationships/slideLayout" Target="../slideLayouts/slideLayout619.xml"/><Relationship Id="rId2" Type="http://schemas.openxmlformats.org/officeDocument/2006/relationships/slideLayout" Target="../slideLayouts/slideLayout618.xml"/><Relationship Id="rId12" Type="http://schemas.openxmlformats.org/officeDocument/2006/relationships/theme" Target="../theme/theme57.xml"/><Relationship Id="rId11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17.xml"/></Relationships>
</file>

<file path=ppt/slideMasters/_rels/slideMaster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29.xml"/><Relationship Id="rId12" Type="http://schemas.openxmlformats.org/officeDocument/2006/relationships/theme" Target="../theme/theme58.xml"/><Relationship Id="rId11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28.xml"/></Relationships>
</file>

<file path=ppt/slideMasters/_rels/slideMaster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7.xml"/><Relationship Id="rId8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2.xml"/><Relationship Id="rId3" Type="http://schemas.openxmlformats.org/officeDocument/2006/relationships/slideLayout" Target="../slideLayouts/slideLayout641.xml"/><Relationship Id="rId2" Type="http://schemas.openxmlformats.org/officeDocument/2006/relationships/slideLayout" Target="../slideLayouts/slideLayout640.xml"/><Relationship Id="rId12" Type="http://schemas.openxmlformats.org/officeDocument/2006/relationships/theme" Target="../theme/theme59.xml"/><Relationship Id="rId11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6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8.xml"/><Relationship Id="rId8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53.xml"/><Relationship Id="rId3" Type="http://schemas.openxmlformats.org/officeDocument/2006/relationships/slideLayout" Target="../slideLayouts/slideLayout652.xml"/><Relationship Id="rId2" Type="http://schemas.openxmlformats.org/officeDocument/2006/relationships/slideLayout" Target="../slideLayouts/slideLayout651.xml"/><Relationship Id="rId12" Type="http://schemas.openxmlformats.org/officeDocument/2006/relationships/theme" Target="../theme/theme60.xml"/><Relationship Id="rId11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59.xml"/><Relationship Id="rId1" Type="http://schemas.openxmlformats.org/officeDocument/2006/relationships/slideLayout" Target="../slideLayouts/slideLayout650.xml"/></Relationships>
</file>

<file path=ppt/slideMasters/_rels/slideMaster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9.xml"/><Relationship Id="rId8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67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62.xml"/><Relationship Id="rId12" Type="http://schemas.openxmlformats.org/officeDocument/2006/relationships/theme" Target="../theme/theme61.xml"/><Relationship Id="rId11" Type="http://schemas.openxmlformats.org/officeDocument/2006/relationships/slideLayout" Target="../slideLayouts/slideLayout671.xml"/><Relationship Id="rId10" Type="http://schemas.openxmlformats.org/officeDocument/2006/relationships/slideLayout" Target="../slideLayouts/slideLayout670.xml"/><Relationship Id="rId1" Type="http://schemas.openxmlformats.org/officeDocument/2006/relationships/slideLayout" Target="../slideLayouts/slideLayout661.xml"/></Relationships>
</file>

<file path=ppt/slideMasters/_rels/slideMaster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0.xml"/><Relationship Id="rId8" Type="http://schemas.openxmlformats.org/officeDocument/2006/relationships/slideLayout" Target="../slideLayouts/slideLayout679.xml"/><Relationship Id="rId7" Type="http://schemas.openxmlformats.org/officeDocument/2006/relationships/slideLayout" Target="../slideLayouts/slideLayout678.xml"/><Relationship Id="rId6" Type="http://schemas.openxmlformats.org/officeDocument/2006/relationships/slideLayout" Target="../slideLayouts/slideLayout677.xml"/><Relationship Id="rId5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5.xml"/><Relationship Id="rId3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73.xml"/><Relationship Id="rId12" Type="http://schemas.openxmlformats.org/officeDocument/2006/relationships/theme" Target="../theme/theme62.xml"/><Relationship Id="rId11" Type="http://schemas.openxmlformats.org/officeDocument/2006/relationships/slideLayout" Target="../slideLayouts/slideLayout682.xml"/><Relationship Id="rId10" Type="http://schemas.openxmlformats.org/officeDocument/2006/relationships/slideLayout" Target="../slideLayouts/slideLayout681.xml"/><Relationship Id="rId1" Type="http://schemas.openxmlformats.org/officeDocument/2006/relationships/slideLayout" Target="../slideLayouts/slideLayout672.xml"/></Relationships>
</file>

<file path=ppt/slideMasters/_rels/slideMaster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1.xml"/><Relationship Id="rId8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89.xml"/><Relationship Id="rId6" Type="http://schemas.openxmlformats.org/officeDocument/2006/relationships/slideLayout" Target="../slideLayouts/slideLayout688.xml"/><Relationship Id="rId5" Type="http://schemas.openxmlformats.org/officeDocument/2006/relationships/slideLayout" Target="../slideLayouts/slideLayout687.xml"/><Relationship Id="rId4" Type="http://schemas.openxmlformats.org/officeDocument/2006/relationships/slideLayout" Target="../slideLayouts/slideLayout686.xml"/><Relationship Id="rId3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84.xml"/><Relationship Id="rId12" Type="http://schemas.openxmlformats.org/officeDocument/2006/relationships/theme" Target="../theme/theme63.xml"/><Relationship Id="rId11" Type="http://schemas.openxmlformats.org/officeDocument/2006/relationships/slideLayout" Target="../slideLayouts/slideLayout693.xml"/><Relationship Id="rId10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83.xml"/></Relationships>
</file>

<file path=ppt/slideMasters/_rels/slideMaster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2.xml"/><Relationship Id="rId8" Type="http://schemas.openxmlformats.org/officeDocument/2006/relationships/slideLayout" Target="../slideLayouts/slideLayout701.xml"/><Relationship Id="rId7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699.xml"/><Relationship Id="rId5" Type="http://schemas.openxmlformats.org/officeDocument/2006/relationships/slideLayout" Target="../slideLayouts/slideLayout698.xml"/><Relationship Id="rId4" Type="http://schemas.openxmlformats.org/officeDocument/2006/relationships/slideLayout" Target="../slideLayouts/slideLayout697.xml"/><Relationship Id="rId3" Type="http://schemas.openxmlformats.org/officeDocument/2006/relationships/slideLayout" Target="../slideLayouts/slideLayout696.xml"/><Relationship Id="rId2" Type="http://schemas.openxmlformats.org/officeDocument/2006/relationships/slideLayout" Target="../slideLayouts/slideLayout695.xml"/><Relationship Id="rId12" Type="http://schemas.openxmlformats.org/officeDocument/2006/relationships/theme" Target="../theme/theme64.xml"/><Relationship Id="rId11" Type="http://schemas.openxmlformats.org/officeDocument/2006/relationships/slideLayout" Target="../slideLayouts/slideLayout704.xml"/><Relationship Id="rId10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694.xml"/></Relationships>
</file>

<file path=ppt/slideMasters/_rels/slideMaster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6.xml"/><Relationship Id="rId12" Type="http://schemas.openxmlformats.org/officeDocument/2006/relationships/theme" Target="../theme/theme65.xml"/><Relationship Id="rId11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705.xml"/></Relationships>
</file>

<file path=ppt/slideMasters/_rels/slideMaster6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4.xml"/><Relationship Id="rId8" Type="http://schemas.openxmlformats.org/officeDocument/2006/relationships/slideLayout" Target="../slideLayouts/slideLayout723.xml"/><Relationship Id="rId7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1.xml"/><Relationship Id="rId5" Type="http://schemas.openxmlformats.org/officeDocument/2006/relationships/slideLayout" Target="../slideLayouts/slideLayout720.xml"/><Relationship Id="rId4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18.xml"/><Relationship Id="rId2" Type="http://schemas.openxmlformats.org/officeDocument/2006/relationships/slideLayout" Target="../slideLayouts/slideLayout717.xml"/><Relationship Id="rId12" Type="http://schemas.openxmlformats.org/officeDocument/2006/relationships/theme" Target="../theme/theme66.xml"/><Relationship Id="rId11" Type="http://schemas.openxmlformats.org/officeDocument/2006/relationships/slideLayout" Target="../slideLayouts/slideLayout726.xml"/><Relationship Id="rId10" Type="http://schemas.openxmlformats.org/officeDocument/2006/relationships/slideLayout" Target="../slideLayouts/slideLayout725.xml"/><Relationship Id="rId1" Type="http://schemas.openxmlformats.org/officeDocument/2006/relationships/slideLayout" Target="../slideLayouts/slideLayout716.xml"/></Relationships>
</file>

<file path=ppt/slideMasters/_rels/slideMaster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5.xml"/><Relationship Id="rId8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30.xml"/><Relationship Id="rId3" Type="http://schemas.openxmlformats.org/officeDocument/2006/relationships/slideLayout" Target="../slideLayouts/slideLayout729.xml"/><Relationship Id="rId2" Type="http://schemas.openxmlformats.org/officeDocument/2006/relationships/slideLayout" Target="../slideLayouts/slideLayout728.xml"/><Relationship Id="rId12" Type="http://schemas.openxmlformats.org/officeDocument/2006/relationships/theme" Target="../theme/theme67.xml"/><Relationship Id="rId11" Type="http://schemas.openxmlformats.org/officeDocument/2006/relationships/slideLayout" Target="../slideLayouts/slideLayout737.xml"/><Relationship Id="rId10" Type="http://schemas.openxmlformats.org/officeDocument/2006/relationships/slideLayout" Target="../slideLayouts/slideLayout736.xml"/><Relationship Id="rId1" Type="http://schemas.openxmlformats.org/officeDocument/2006/relationships/slideLayout" Target="../slideLayouts/slideLayout727.xml"/></Relationships>
</file>

<file path=ppt/slideMasters/_rels/slideMaster6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6.xml"/><Relationship Id="rId8" Type="http://schemas.openxmlformats.org/officeDocument/2006/relationships/slideLayout" Target="../slideLayouts/slideLayout745.xml"/><Relationship Id="rId7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3.xml"/><Relationship Id="rId5" Type="http://schemas.openxmlformats.org/officeDocument/2006/relationships/slideLayout" Target="../slideLayouts/slideLayout742.xml"/><Relationship Id="rId4" Type="http://schemas.openxmlformats.org/officeDocument/2006/relationships/slideLayout" Target="../slideLayouts/slideLayout741.xml"/><Relationship Id="rId3" Type="http://schemas.openxmlformats.org/officeDocument/2006/relationships/slideLayout" Target="../slideLayouts/slideLayout740.xml"/><Relationship Id="rId2" Type="http://schemas.openxmlformats.org/officeDocument/2006/relationships/slideLayout" Target="../slideLayouts/slideLayout739.xml"/><Relationship Id="rId12" Type="http://schemas.openxmlformats.org/officeDocument/2006/relationships/theme" Target="../theme/theme68.xml"/><Relationship Id="rId11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47.xml"/><Relationship Id="rId1" Type="http://schemas.openxmlformats.org/officeDocument/2006/relationships/slideLayout" Target="../slideLayouts/slideLayout738.xml"/></Relationships>
</file>

<file path=ppt/slideMasters/_rels/slideMaster6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7.xml"/><Relationship Id="rId8" Type="http://schemas.openxmlformats.org/officeDocument/2006/relationships/slideLayout" Target="../slideLayouts/slideLayout756.xml"/><Relationship Id="rId7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0.xml"/><Relationship Id="rId12" Type="http://schemas.openxmlformats.org/officeDocument/2006/relationships/theme" Target="../theme/theme69.xml"/><Relationship Id="rId11" Type="http://schemas.openxmlformats.org/officeDocument/2006/relationships/slideLayout" Target="../slideLayouts/slideLayout759.xml"/><Relationship Id="rId10" Type="http://schemas.openxmlformats.org/officeDocument/2006/relationships/slideLayout" Target="../slideLayouts/slideLayout758.xml"/><Relationship Id="rId1" Type="http://schemas.openxmlformats.org/officeDocument/2006/relationships/slideLayout" Target="../slideLayouts/slideLayout7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7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1.xml"/><Relationship Id="rId12" Type="http://schemas.openxmlformats.org/officeDocument/2006/relationships/theme" Target="../theme/theme70.xml"/><Relationship Id="rId11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0.xml"/></Relationships>
</file>

<file path=ppt/slideMasters/_rels/slideMaster7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9.xml"/><Relationship Id="rId8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4.xml"/><Relationship Id="rId3" Type="http://schemas.openxmlformats.org/officeDocument/2006/relationships/slideLayout" Target="../slideLayouts/slideLayout773.xml"/><Relationship Id="rId2" Type="http://schemas.openxmlformats.org/officeDocument/2006/relationships/slideLayout" Target="../slideLayouts/slideLayout772.xml"/><Relationship Id="rId12" Type="http://schemas.openxmlformats.org/officeDocument/2006/relationships/theme" Target="../theme/theme71.xml"/><Relationship Id="rId11" Type="http://schemas.openxmlformats.org/officeDocument/2006/relationships/slideLayout" Target="../slideLayouts/slideLayout781.xml"/><Relationship Id="rId10" Type="http://schemas.openxmlformats.org/officeDocument/2006/relationships/slideLayout" Target="../slideLayouts/slideLayout780.xml"/><Relationship Id="rId1" Type="http://schemas.openxmlformats.org/officeDocument/2006/relationships/slideLayout" Target="../slideLayouts/slideLayout771.xml"/></Relationships>
</file>

<file path=ppt/slideMasters/_rels/slideMaster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0.xml"/><Relationship Id="rId8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88.xml"/><Relationship Id="rId6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6.xml"/><Relationship Id="rId4" Type="http://schemas.openxmlformats.org/officeDocument/2006/relationships/slideLayout" Target="../slideLayouts/slideLayout785.xml"/><Relationship Id="rId3" Type="http://schemas.openxmlformats.org/officeDocument/2006/relationships/slideLayout" Target="../slideLayouts/slideLayout784.xml"/><Relationship Id="rId2" Type="http://schemas.openxmlformats.org/officeDocument/2006/relationships/slideLayout" Target="../slideLayouts/slideLayout783.xml"/><Relationship Id="rId12" Type="http://schemas.openxmlformats.org/officeDocument/2006/relationships/theme" Target="../theme/theme72.xml"/><Relationship Id="rId11" Type="http://schemas.openxmlformats.org/officeDocument/2006/relationships/slideLayout" Target="../slideLayouts/slideLayout792.xml"/><Relationship Id="rId10" Type="http://schemas.openxmlformats.org/officeDocument/2006/relationships/slideLayout" Target="../slideLayouts/slideLayout791.xml"/><Relationship Id="rId1" Type="http://schemas.openxmlformats.org/officeDocument/2006/relationships/slideLayout" Target="../slideLayouts/slideLayout782.xml"/></Relationships>
</file>

<file path=ppt/slideMasters/_rels/slideMaster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1.xml"/><Relationship Id="rId8" Type="http://schemas.openxmlformats.org/officeDocument/2006/relationships/slideLayout" Target="../slideLayouts/slideLayout800.xml"/><Relationship Id="rId7" Type="http://schemas.openxmlformats.org/officeDocument/2006/relationships/slideLayout" Target="../slideLayouts/slideLayout799.xml"/><Relationship Id="rId6" Type="http://schemas.openxmlformats.org/officeDocument/2006/relationships/slideLayout" Target="../slideLayouts/slideLayout798.xml"/><Relationship Id="rId5" Type="http://schemas.openxmlformats.org/officeDocument/2006/relationships/slideLayout" Target="../slideLayouts/slideLayout797.xml"/><Relationship Id="rId4" Type="http://schemas.openxmlformats.org/officeDocument/2006/relationships/slideLayout" Target="../slideLayouts/slideLayout796.xml"/><Relationship Id="rId3" Type="http://schemas.openxmlformats.org/officeDocument/2006/relationships/slideLayout" Target="../slideLayouts/slideLayout795.xml"/><Relationship Id="rId2" Type="http://schemas.openxmlformats.org/officeDocument/2006/relationships/slideLayout" Target="../slideLayouts/slideLayout794.xml"/><Relationship Id="rId12" Type="http://schemas.openxmlformats.org/officeDocument/2006/relationships/theme" Target="../theme/theme73.xml"/><Relationship Id="rId11" Type="http://schemas.openxmlformats.org/officeDocument/2006/relationships/slideLayout" Target="../slideLayouts/slideLayout803.xml"/><Relationship Id="rId10" Type="http://schemas.openxmlformats.org/officeDocument/2006/relationships/slideLayout" Target="../slideLayouts/slideLayout802.xml"/><Relationship Id="rId1" Type="http://schemas.openxmlformats.org/officeDocument/2006/relationships/slideLayout" Target="../slideLayouts/slideLayout793.xml"/></Relationships>
</file>

<file path=ppt/slideMasters/_rels/slideMaster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2.xml"/><Relationship Id="rId8" Type="http://schemas.openxmlformats.org/officeDocument/2006/relationships/slideLayout" Target="../slideLayouts/slideLayout811.xml"/><Relationship Id="rId7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7.xml"/><Relationship Id="rId3" Type="http://schemas.openxmlformats.org/officeDocument/2006/relationships/slideLayout" Target="../slideLayouts/slideLayout806.xml"/><Relationship Id="rId2" Type="http://schemas.openxmlformats.org/officeDocument/2006/relationships/slideLayout" Target="../slideLayouts/slideLayout805.xml"/><Relationship Id="rId12" Type="http://schemas.openxmlformats.org/officeDocument/2006/relationships/theme" Target="../theme/theme74.xml"/><Relationship Id="rId11" Type="http://schemas.openxmlformats.org/officeDocument/2006/relationships/slideLayout" Target="../slideLayouts/slideLayout814.xml"/><Relationship Id="rId10" Type="http://schemas.openxmlformats.org/officeDocument/2006/relationships/slideLayout" Target="../slideLayouts/slideLayout813.xml"/><Relationship Id="rId1" Type="http://schemas.openxmlformats.org/officeDocument/2006/relationships/slideLayout" Target="../slideLayouts/slideLayout804.xml"/></Relationships>
</file>

<file path=ppt/slideMasters/_rels/slideMaster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3.xml"/><Relationship Id="rId8" Type="http://schemas.openxmlformats.org/officeDocument/2006/relationships/slideLayout" Target="../slideLayouts/slideLayout822.xml"/><Relationship Id="rId7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0.xml"/><Relationship Id="rId5" Type="http://schemas.openxmlformats.org/officeDocument/2006/relationships/slideLayout" Target="../slideLayouts/slideLayout819.xml"/><Relationship Id="rId4" Type="http://schemas.openxmlformats.org/officeDocument/2006/relationships/slideLayout" Target="../slideLayouts/slideLayout818.xml"/><Relationship Id="rId3" Type="http://schemas.openxmlformats.org/officeDocument/2006/relationships/slideLayout" Target="../slideLayouts/slideLayout817.xml"/><Relationship Id="rId2" Type="http://schemas.openxmlformats.org/officeDocument/2006/relationships/slideLayout" Target="../slideLayouts/slideLayout816.xml"/><Relationship Id="rId12" Type="http://schemas.openxmlformats.org/officeDocument/2006/relationships/theme" Target="../theme/theme75.xml"/><Relationship Id="rId11" Type="http://schemas.openxmlformats.org/officeDocument/2006/relationships/slideLayout" Target="../slideLayouts/slideLayout825.xml"/><Relationship Id="rId10" Type="http://schemas.openxmlformats.org/officeDocument/2006/relationships/slideLayout" Target="../slideLayouts/slideLayout824.xml"/><Relationship Id="rId1" Type="http://schemas.openxmlformats.org/officeDocument/2006/relationships/slideLayout" Target="../slideLayouts/slideLayout815.xml"/></Relationships>
</file>

<file path=ppt/slideMasters/_rels/slideMaster7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4.xml"/><Relationship Id="rId8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30.xml"/><Relationship Id="rId4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27.xml"/><Relationship Id="rId12" Type="http://schemas.openxmlformats.org/officeDocument/2006/relationships/theme" Target="../theme/theme76.xml"/><Relationship Id="rId11" Type="http://schemas.openxmlformats.org/officeDocument/2006/relationships/slideLayout" Target="../slideLayouts/slideLayout836.xml"/><Relationship Id="rId10" Type="http://schemas.openxmlformats.org/officeDocument/2006/relationships/slideLayout" Target="../slideLayouts/slideLayout835.xml"/><Relationship Id="rId1" Type="http://schemas.openxmlformats.org/officeDocument/2006/relationships/slideLayout" Target="../slideLayouts/slideLayout826.xml"/></Relationships>
</file>

<file path=ppt/slideMasters/_rels/slideMaster7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5.xml"/><Relationship Id="rId8" Type="http://schemas.openxmlformats.org/officeDocument/2006/relationships/slideLayout" Target="../slideLayouts/slideLayout844.xml"/><Relationship Id="rId7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41.xml"/><Relationship Id="rId4" Type="http://schemas.openxmlformats.org/officeDocument/2006/relationships/slideLayout" Target="../slideLayouts/slideLayout840.xml"/><Relationship Id="rId3" Type="http://schemas.openxmlformats.org/officeDocument/2006/relationships/slideLayout" Target="../slideLayouts/slideLayout839.xml"/><Relationship Id="rId2" Type="http://schemas.openxmlformats.org/officeDocument/2006/relationships/slideLayout" Target="../slideLayouts/slideLayout838.xml"/><Relationship Id="rId12" Type="http://schemas.openxmlformats.org/officeDocument/2006/relationships/theme" Target="../theme/theme77.xml"/><Relationship Id="rId11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46.xml"/><Relationship Id="rId1" Type="http://schemas.openxmlformats.org/officeDocument/2006/relationships/slideLayout" Target="../slideLayouts/slideLayout837.xml"/></Relationships>
</file>

<file path=ppt/slideMasters/_rels/slideMaster7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6.xml"/><Relationship Id="rId8" Type="http://schemas.openxmlformats.org/officeDocument/2006/relationships/slideLayout" Target="../slideLayouts/slideLayout855.xml"/><Relationship Id="rId7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49.xml"/><Relationship Id="rId12" Type="http://schemas.openxmlformats.org/officeDocument/2006/relationships/theme" Target="../theme/theme78.xml"/><Relationship Id="rId11" Type="http://schemas.openxmlformats.org/officeDocument/2006/relationships/slideLayout" Target="../slideLayouts/slideLayout858.xml"/><Relationship Id="rId10" Type="http://schemas.openxmlformats.org/officeDocument/2006/relationships/slideLayout" Target="../slideLayouts/slideLayout857.xml"/><Relationship Id="rId1" Type="http://schemas.openxmlformats.org/officeDocument/2006/relationships/slideLayout" Target="../slideLayouts/slideLayout848.xml"/></Relationships>
</file>

<file path=ppt/slideMasters/_rels/slideMaster7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7.xml"/><Relationship Id="rId8" Type="http://schemas.openxmlformats.org/officeDocument/2006/relationships/slideLayout" Target="../slideLayouts/slideLayout866.xml"/><Relationship Id="rId7" Type="http://schemas.openxmlformats.org/officeDocument/2006/relationships/slideLayout" Target="../slideLayouts/slideLayout865.xml"/><Relationship Id="rId6" Type="http://schemas.openxmlformats.org/officeDocument/2006/relationships/slideLayout" Target="../slideLayouts/slideLayout864.xml"/><Relationship Id="rId5" Type="http://schemas.openxmlformats.org/officeDocument/2006/relationships/slideLayout" Target="../slideLayouts/slideLayout863.xml"/><Relationship Id="rId4" Type="http://schemas.openxmlformats.org/officeDocument/2006/relationships/slideLayout" Target="../slideLayouts/slideLayout862.xml"/><Relationship Id="rId3" Type="http://schemas.openxmlformats.org/officeDocument/2006/relationships/slideLayout" Target="../slideLayouts/slideLayout861.xml"/><Relationship Id="rId2" Type="http://schemas.openxmlformats.org/officeDocument/2006/relationships/slideLayout" Target="../slideLayouts/slideLayout860.xml"/><Relationship Id="rId12" Type="http://schemas.openxmlformats.org/officeDocument/2006/relationships/theme" Target="../theme/theme79.xml"/><Relationship Id="rId11" Type="http://schemas.openxmlformats.org/officeDocument/2006/relationships/slideLayout" Target="../slideLayouts/slideLayout869.xml"/><Relationship Id="rId10" Type="http://schemas.openxmlformats.org/officeDocument/2006/relationships/slideLayout" Target="../slideLayouts/slideLayout868.xml"/><Relationship Id="rId1" Type="http://schemas.openxmlformats.org/officeDocument/2006/relationships/slideLayout" Target="../slideLayouts/slideLayout85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8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8.xml"/><Relationship Id="rId8" Type="http://schemas.openxmlformats.org/officeDocument/2006/relationships/slideLayout" Target="../slideLayouts/slideLayout877.xml"/><Relationship Id="rId7" Type="http://schemas.openxmlformats.org/officeDocument/2006/relationships/slideLayout" Target="../slideLayouts/slideLayout876.xml"/><Relationship Id="rId6" Type="http://schemas.openxmlformats.org/officeDocument/2006/relationships/slideLayout" Target="../slideLayouts/slideLayout875.xml"/><Relationship Id="rId5" Type="http://schemas.openxmlformats.org/officeDocument/2006/relationships/slideLayout" Target="../slideLayouts/slideLayout874.xml"/><Relationship Id="rId4" Type="http://schemas.openxmlformats.org/officeDocument/2006/relationships/slideLayout" Target="../slideLayouts/slideLayout873.xml"/><Relationship Id="rId3" Type="http://schemas.openxmlformats.org/officeDocument/2006/relationships/slideLayout" Target="../slideLayouts/slideLayout872.xml"/><Relationship Id="rId2" Type="http://schemas.openxmlformats.org/officeDocument/2006/relationships/slideLayout" Target="../slideLayouts/slideLayout871.xml"/><Relationship Id="rId12" Type="http://schemas.openxmlformats.org/officeDocument/2006/relationships/theme" Target="../theme/theme80.xml"/><Relationship Id="rId11" Type="http://schemas.openxmlformats.org/officeDocument/2006/relationships/slideLayout" Target="../slideLayouts/slideLayout880.xml"/><Relationship Id="rId10" Type="http://schemas.openxmlformats.org/officeDocument/2006/relationships/slideLayout" Target="../slideLayouts/slideLayout879.xml"/><Relationship Id="rId1" Type="http://schemas.openxmlformats.org/officeDocument/2006/relationships/slideLayout" Target="../slideLayouts/slideLayout870.xml"/></Relationships>
</file>

<file path=ppt/slideMasters/_rels/slideMaster8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9.xml"/><Relationship Id="rId8" Type="http://schemas.openxmlformats.org/officeDocument/2006/relationships/slideLayout" Target="../slideLayouts/slideLayout888.xml"/><Relationship Id="rId7" Type="http://schemas.openxmlformats.org/officeDocument/2006/relationships/slideLayout" Target="../slideLayouts/slideLayout887.xml"/><Relationship Id="rId6" Type="http://schemas.openxmlformats.org/officeDocument/2006/relationships/slideLayout" Target="../slideLayouts/slideLayout886.xml"/><Relationship Id="rId5" Type="http://schemas.openxmlformats.org/officeDocument/2006/relationships/slideLayout" Target="../slideLayouts/slideLayout885.xml"/><Relationship Id="rId4" Type="http://schemas.openxmlformats.org/officeDocument/2006/relationships/slideLayout" Target="../slideLayouts/slideLayout884.xml"/><Relationship Id="rId3" Type="http://schemas.openxmlformats.org/officeDocument/2006/relationships/slideLayout" Target="../slideLayouts/slideLayout883.xml"/><Relationship Id="rId2" Type="http://schemas.openxmlformats.org/officeDocument/2006/relationships/slideLayout" Target="../slideLayouts/slideLayout882.xml"/><Relationship Id="rId12" Type="http://schemas.openxmlformats.org/officeDocument/2006/relationships/theme" Target="../theme/theme81.xml"/><Relationship Id="rId11" Type="http://schemas.openxmlformats.org/officeDocument/2006/relationships/slideLayout" Target="../slideLayouts/slideLayout891.xml"/><Relationship Id="rId10" Type="http://schemas.openxmlformats.org/officeDocument/2006/relationships/slideLayout" Target="../slideLayouts/slideLayout890.xml"/><Relationship Id="rId1" Type="http://schemas.openxmlformats.org/officeDocument/2006/relationships/slideLayout" Target="../slideLayouts/slideLayout881.xml"/></Relationships>
</file>

<file path=ppt/slideMasters/_rels/slideMaster8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0.xml"/><Relationship Id="rId8" Type="http://schemas.openxmlformats.org/officeDocument/2006/relationships/slideLayout" Target="../slideLayouts/slideLayout899.xml"/><Relationship Id="rId7" Type="http://schemas.openxmlformats.org/officeDocument/2006/relationships/slideLayout" Target="../slideLayouts/slideLayout898.xml"/><Relationship Id="rId6" Type="http://schemas.openxmlformats.org/officeDocument/2006/relationships/slideLayout" Target="../slideLayouts/slideLayout897.xml"/><Relationship Id="rId5" Type="http://schemas.openxmlformats.org/officeDocument/2006/relationships/slideLayout" Target="../slideLayouts/slideLayout896.xml"/><Relationship Id="rId4" Type="http://schemas.openxmlformats.org/officeDocument/2006/relationships/slideLayout" Target="../slideLayouts/slideLayout895.xml"/><Relationship Id="rId3" Type="http://schemas.openxmlformats.org/officeDocument/2006/relationships/slideLayout" Target="../slideLayouts/slideLayout894.xml"/><Relationship Id="rId2" Type="http://schemas.openxmlformats.org/officeDocument/2006/relationships/slideLayout" Target="../slideLayouts/slideLayout893.xml"/><Relationship Id="rId12" Type="http://schemas.openxmlformats.org/officeDocument/2006/relationships/theme" Target="../theme/theme82.xml"/><Relationship Id="rId11" Type="http://schemas.openxmlformats.org/officeDocument/2006/relationships/slideLayout" Target="../slideLayouts/slideLayout902.xml"/><Relationship Id="rId10" Type="http://schemas.openxmlformats.org/officeDocument/2006/relationships/slideLayout" Target="../slideLayouts/slideLayout901.xml"/><Relationship Id="rId1" Type="http://schemas.openxmlformats.org/officeDocument/2006/relationships/slideLayout" Target="../slideLayouts/slideLayout892.xml"/></Relationships>
</file>

<file path=ppt/slideMasters/_rels/slideMaster8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1.xml"/><Relationship Id="rId8" Type="http://schemas.openxmlformats.org/officeDocument/2006/relationships/slideLayout" Target="../slideLayouts/slideLayout910.xml"/><Relationship Id="rId7" Type="http://schemas.openxmlformats.org/officeDocument/2006/relationships/slideLayout" Target="../slideLayouts/slideLayout909.xml"/><Relationship Id="rId6" Type="http://schemas.openxmlformats.org/officeDocument/2006/relationships/slideLayout" Target="../slideLayouts/slideLayout908.xml"/><Relationship Id="rId5" Type="http://schemas.openxmlformats.org/officeDocument/2006/relationships/slideLayout" Target="../slideLayouts/slideLayout907.xml"/><Relationship Id="rId4" Type="http://schemas.openxmlformats.org/officeDocument/2006/relationships/slideLayout" Target="../slideLayouts/slideLayout906.xml"/><Relationship Id="rId3" Type="http://schemas.openxmlformats.org/officeDocument/2006/relationships/slideLayout" Target="../slideLayouts/slideLayout905.xml"/><Relationship Id="rId2" Type="http://schemas.openxmlformats.org/officeDocument/2006/relationships/slideLayout" Target="../slideLayouts/slideLayout904.xml"/><Relationship Id="rId12" Type="http://schemas.openxmlformats.org/officeDocument/2006/relationships/theme" Target="../theme/theme83.xml"/><Relationship Id="rId11" Type="http://schemas.openxmlformats.org/officeDocument/2006/relationships/slideLayout" Target="../slideLayouts/slideLayout913.xml"/><Relationship Id="rId10" Type="http://schemas.openxmlformats.org/officeDocument/2006/relationships/slideLayout" Target="../slideLayouts/slideLayout912.xml"/><Relationship Id="rId1" Type="http://schemas.openxmlformats.org/officeDocument/2006/relationships/slideLayout" Target="../slideLayouts/slideLayout903.xml"/></Relationships>
</file>

<file path=ppt/slideMasters/_rels/slideMaster8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2.xml"/><Relationship Id="rId8" Type="http://schemas.openxmlformats.org/officeDocument/2006/relationships/slideLayout" Target="../slideLayouts/slideLayout921.xml"/><Relationship Id="rId7" Type="http://schemas.openxmlformats.org/officeDocument/2006/relationships/slideLayout" Target="../slideLayouts/slideLayout920.xml"/><Relationship Id="rId6" Type="http://schemas.openxmlformats.org/officeDocument/2006/relationships/slideLayout" Target="../slideLayouts/slideLayout919.xml"/><Relationship Id="rId5" Type="http://schemas.openxmlformats.org/officeDocument/2006/relationships/slideLayout" Target="../slideLayouts/slideLayout918.xml"/><Relationship Id="rId4" Type="http://schemas.openxmlformats.org/officeDocument/2006/relationships/slideLayout" Target="../slideLayouts/slideLayout917.xml"/><Relationship Id="rId3" Type="http://schemas.openxmlformats.org/officeDocument/2006/relationships/slideLayout" Target="../slideLayouts/slideLayout916.xml"/><Relationship Id="rId2" Type="http://schemas.openxmlformats.org/officeDocument/2006/relationships/slideLayout" Target="../slideLayouts/slideLayout915.xml"/><Relationship Id="rId12" Type="http://schemas.openxmlformats.org/officeDocument/2006/relationships/theme" Target="../theme/theme84.xml"/><Relationship Id="rId11" Type="http://schemas.openxmlformats.org/officeDocument/2006/relationships/slideLayout" Target="../slideLayouts/slideLayout924.xml"/><Relationship Id="rId10" Type="http://schemas.openxmlformats.org/officeDocument/2006/relationships/slideLayout" Target="../slideLayouts/slideLayout923.xml"/><Relationship Id="rId1" Type="http://schemas.openxmlformats.org/officeDocument/2006/relationships/slideLayout" Target="../slideLayouts/slideLayout914.xml"/></Relationships>
</file>

<file path=ppt/slideMasters/_rels/slideMaster8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3.xml"/><Relationship Id="rId8" Type="http://schemas.openxmlformats.org/officeDocument/2006/relationships/slideLayout" Target="../slideLayouts/slideLayout932.xml"/><Relationship Id="rId7" Type="http://schemas.openxmlformats.org/officeDocument/2006/relationships/slideLayout" Target="../slideLayouts/slideLayout931.xml"/><Relationship Id="rId6" Type="http://schemas.openxmlformats.org/officeDocument/2006/relationships/slideLayout" Target="../slideLayouts/slideLayout930.xml"/><Relationship Id="rId5" Type="http://schemas.openxmlformats.org/officeDocument/2006/relationships/slideLayout" Target="../slideLayouts/slideLayout929.xml"/><Relationship Id="rId4" Type="http://schemas.openxmlformats.org/officeDocument/2006/relationships/slideLayout" Target="../slideLayouts/slideLayout928.xml"/><Relationship Id="rId3" Type="http://schemas.openxmlformats.org/officeDocument/2006/relationships/slideLayout" Target="../slideLayouts/slideLayout927.xml"/><Relationship Id="rId2" Type="http://schemas.openxmlformats.org/officeDocument/2006/relationships/slideLayout" Target="../slideLayouts/slideLayout926.xml"/><Relationship Id="rId12" Type="http://schemas.openxmlformats.org/officeDocument/2006/relationships/theme" Target="../theme/theme85.xml"/><Relationship Id="rId11" Type="http://schemas.openxmlformats.org/officeDocument/2006/relationships/slideLayout" Target="../slideLayouts/slideLayout935.xml"/><Relationship Id="rId10" Type="http://schemas.openxmlformats.org/officeDocument/2006/relationships/slideLayout" Target="../slideLayouts/slideLayout934.xml"/><Relationship Id="rId1" Type="http://schemas.openxmlformats.org/officeDocument/2006/relationships/slideLayout" Target="../slideLayouts/slideLayout925.xml"/></Relationships>
</file>

<file path=ppt/slideMasters/_rels/slideMaster8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4.xml"/><Relationship Id="rId8" Type="http://schemas.openxmlformats.org/officeDocument/2006/relationships/slideLayout" Target="../slideLayouts/slideLayout943.xml"/><Relationship Id="rId7" Type="http://schemas.openxmlformats.org/officeDocument/2006/relationships/slideLayout" Target="../slideLayouts/slideLayout942.xml"/><Relationship Id="rId6" Type="http://schemas.openxmlformats.org/officeDocument/2006/relationships/slideLayout" Target="../slideLayouts/slideLayout941.xml"/><Relationship Id="rId5" Type="http://schemas.openxmlformats.org/officeDocument/2006/relationships/slideLayout" Target="../slideLayouts/slideLayout940.xml"/><Relationship Id="rId4" Type="http://schemas.openxmlformats.org/officeDocument/2006/relationships/slideLayout" Target="../slideLayouts/slideLayout939.xml"/><Relationship Id="rId3" Type="http://schemas.openxmlformats.org/officeDocument/2006/relationships/slideLayout" Target="../slideLayouts/slideLayout938.xml"/><Relationship Id="rId2" Type="http://schemas.openxmlformats.org/officeDocument/2006/relationships/slideLayout" Target="../slideLayouts/slideLayout937.xml"/><Relationship Id="rId12" Type="http://schemas.openxmlformats.org/officeDocument/2006/relationships/theme" Target="../theme/theme86.xml"/><Relationship Id="rId11" Type="http://schemas.openxmlformats.org/officeDocument/2006/relationships/slideLayout" Target="../slideLayouts/slideLayout946.xml"/><Relationship Id="rId10" Type="http://schemas.openxmlformats.org/officeDocument/2006/relationships/slideLayout" Target="../slideLayouts/slideLayout945.xml"/><Relationship Id="rId1" Type="http://schemas.openxmlformats.org/officeDocument/2006/relationships/slideLayout" Target="../slideLayouts/slideLayout936.xml"/></Relationships>
</file>

<file path=ppt/slideMasters/_rels/slideMaster8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5.xml"/><Relationship Id="rId8" Type="http://schemas.openxmlformats.org/officeDocument/2006/relationships/slideLayout" Target="../slideLayouts/slideLayout954.xml"/><Relationship Id="rId7" Type="http://schemas.openxmlformats.org/officeDocument/2006/relationships/slideLayout" Target="../slideLayouts/slideLayout953.xml"/><Relationship Id="rId6" Type="http://schemas.openxmlformats.org/officeDocument/2006/relationships/slideLayout" Target="../slideLayouts/slideLayout952.xml"/><Relationship Id="rId5" Type="http://schemas.openxmlformats.org/officeDocument/2006/relationships/slideLayout" Target="../slideLayouts/slideLayout951.xml"/><Relationship Id="rId4" Type="http://schemas.openxmlformats.org/officeDocument/2006/relationships/slideLayout" Target="../slideLayouts/slideLayout950.xml"/><Relationship Id="rId3" Type="http://schemas.openxmlformats.org/officeDocument/2006/relationships/slideLayout" Target="../slideLayouts/slideLayout949.xml"/><Relationship Id="rId2" Type="http://schemas.openxmlformats.org/officeDocument/2006/relationships/slideLayout" Target="../slideLayouts/slideLayout948.xml"/><Relationship Id="rId12" Type="http://schemas.openxmlformats.org/officeDocument/2006/relationships/theme" Target="../theme/theme87.xml"/><Relationship Id="rId11" Type="http://schemas.openxmlformats.org/officeDocument/2006/relationships/slideLayout" Target="../slideLayouts/slideLayout957.xml"/><Relationship Id="rId10" Type="http://schemas.openxmlformats.org/officeDocument/2006/relationships/slideLayout" Target="../slideLayouts/slideLayout956.xml"/><Relationship Id="rId1" Type="http://schemas.openxmlformats.org/officeDocument/2006/relationships/slideLayout" Target="../slideLayouts/slideLayout947.xml"/></Relationships>
</file>

<file path=ppt/slideMasters/_rels/slideMaster8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66.xml"/><Relationship Id="rId8" Type="http://schemas.openxmlformats.org/officeDocument/2006/relationships/slideLayout" Target="../slideLayouts/slideLayout965.xml"/><Relationship Id="rId7" Type="http://schemas.openxmlformats.org/officeDocument/2006/relationships/slideLayout" Target="../slideLayouts/slideLayout964.xml"/><Relationship Id="rId6" Type="http://schemas.openxmlformats.org/officeDocument/2006/relationships/slideLayout" Target="../slideLayouts/slideLayout963.xml"/><Relationship Id="rId5" Type="http://schemas.openxmlformats.org/officeDocument/2006/relationships/slideLayout" Target="../slideLayouts/slideLayout962.xml"/><Relationship Id="rId4" Type="http://schemas.openxmlformats.org/officeDocument/2006/relationships/slideLayout" Target="../slideLayouts/slideLayout961.xml"/><Relationship Id="rId3" Type="http://schemas.openxmlformats.org/officeDocument/2006/relationships/slideLayout" Target="../slideLayouts/slideLayout960.xml"/><Relationship Id="rId2" Type="http://schemas.openxmlformats.org/officeDocument/2006/relationships/slideLayout" Target="../slideLayouts/slideLayout959.xml"/><Relationship Id="rId12" Type="http://schemas.openxmlformats.org/officeDocument/2006/relationships/theme" Target="../theme/theme88.xml"/><Relationship Id="rId11" Type="http://schemas.openxmlformats.org/officeDocument/2006/relationships/slideLayout" Target="../slideLayouts/slideLayout968.xml"/><Relationship Id="rId10" Type="http://schemas.openxmlformats.org/officeDocument/2006/relationships/slideLayout" Target="../slideLayouts/slideLayout967.xml"/><Relationship Id="rId1" Type="http://schemas.openxmlformats.org/officeDocument/2006/relationships/slideLayout" Target="../slideLayouts/slideLayout958.xml"/></Relationships>
</file>

<file path=ppt/slideMasters/_rels/slideMaster8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7.xml"/><Relationship Id="rId8" Type="http://schemas.openxmlformats.org/officeDocument/2006/relationships/slideLayout" Target="../slideLayouts/slideLayout976.xml"/><Relationship Id="rId7" Type="http://schemas.openxmlformats.org/officeDocument/2006/relationships/slideLayout" Target="../slideLayouts/slideLayout975.xml"/><Relationship Id="rId6" Type="http://schemas.openxmlformats.org/officeDocument/2006/relationships/slideLayout" Target="../slideLayouts/slideLayout974.xml"/><Relationship Id="rId5" Type="http://schemas.openxmlformats.org/officeDocument/2006/relationships/slideLayout" Target="../slideLayouts/slideLayout973.xml"/><Relationship Id="rId4" Type="http://schemas.openxmlformats.org/officeDocument/2006/relationships/slideLayout" Target="../slideLayouts/slideLayout972.xml"/><Relationship Id="rId3" Type="http://schemas.openxmlformats.org/officeDocument/2006/relationships/slideLayout" Target="../slideLayouts/slideLayout971.xml"/><Relationship Id="rId2" Type="http://schemas.openxmlformats.org/officeDocument/2006/relationships/slideLayout" Target="../slideLayouts/slideLayout970.xml"/><Relationship Id="rId12" Type="http://schemas.openxmlformats.org/officeDocument/2006/relationships/theme" Target="../theme/theme89.xml"/><Relationship Id="rId11" Type="http://schemas.openxmlformats.org/officeDocument/2006/relationships/slideLayout" Target="../slideLayouts/slideLayout979.xml"/><Relationship Id="rId10" Type="http://schemas.openxmlformats.org/officeDocument/2006/relationships/slideLayout" Target="../slideLayouts/slideLayout978.xml"/><Relationship Id="rId1" Type="http://schemas.openxmlformats.org/officeDocument/2006/relationships/slideLayout" Target="../slideLayouts/slideLayout96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_rels/slideMaster9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8.xml"/><Relationship Id="rId8" Type="http://schemas.openxmlformats.org/officeDocument/2006/relationships/slideLayout" Target="../slideLayouts/slideLayout987.xml"/><Relationship Id="rId7" Type="http://schemas.openxmlformats.org/officeDocument/2006/relationships/slideLayout" Target="../slideLayouts/slideLayout986.xml"/><Relationship Id="rId6" Type="http://schemas.openxmlformats.org/officeDocument/2006/relationships/slideLayout" Target="../slideLayouts/slideLayout985.xml"/><Relationship Id="rId5" Type="http://schemas.openxmlformats.org/officeDocument/2006/relationships/slideLayout" Target="../slideLayouts/slideLayout984.xml"/><Relationship Id="rId4" Type="http://schemas.openxmlformats.org/officeDocument/2006/relationships/slideLayout" Target="../slideLayouts/slideLayout983.xml"/><Relationship Id="rId3" Type="http://schemas.openxmlformats.org/officeDocument/2006/relationships/slideLayout" Target="../slideLayouts/slideLayout982.xml"/><Relationship Id="rId2" Type="http://schemas.openxmlformats.org/officeDocument/2006/relationships/slideLayout" Target="../slideLayouts/slideLayout981.xml"/><Relationship Id="rId12" Type="http://schemas.openxmlformats.org/officeDocument/2006/relationships/theme" Target="../theme/theme90.xml"/><Relationship Id="rId11" Type="http://schemas.openxmlformats.org/officeDocument/2006/relationships/slideLayout" Target="../slideLayouts/slideLayout990.xml"/><Relationship Id="rId10" Type="http://schemas.openxmlformats.org/officeDocument/2006/relationships/slideLayout" Target="../slideLayouts/slideLayout989.xml"/><Relationship Id="rId1" Type="http://schemas.openxmlformats.org/officeDocument/2006/relationships/slideLayout" Target="../slideLayouts/slideLayout980.xml"/></Relationships>
</file>

<file path=ppt/slideMasters/_rels/slideMaster9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9.xml"/><Relationship Id="rId8" Type="http://schemas.openxmlformats.org/officeDocument/2006/relationships/slideLayout" Target="../slideLayouts/slideLayout998.xml"/><Relationship Id="rId7" Type="http://schemas.openxmlformats.org/officeDocument/2006/relationships/slideLayout" Target="../slideLayouts/slideLayout997.xml"/><Relationship Id="rId6" Type="http://schemas.openxmlformats.org/officeDocument/2006/relationships/slideLayout" Target="../slideLayouts/slideLayout996.xml"/><Relationship Id="rId5" Type="http://schemas.openxmlformats.org/officeDocument/2006/relationships/slideLayout" Target="../slideLayouts/slideLayout995.xml"/><Relationship Id="rId4" Type="http://schemas.openxmlformats.org/officeDocument/2006/relationships/slideLayout" Target="../slideLayouts/slideLayout994.xml"/><Relationship Id="rId3" Type="http://schemas.openxmlformats.org/officeDocument/2006/relationships/slideLayout" Target="../slideLayouts/slideLayout993.xml"/><Relationship Id="rId2" Type="http://schemas.openxmlformats.org/officeDocument/2006/relationships/slideLayout" Target="../slideLayouts/slideLayout992.xml"/><Relationship Id="rId12" Type="http://schemas.openxmlformats.org/officeDocument/2006/relationships/theme" Target="../theme/theme91.xml"/><Relationship Id="rId11" Type="http://schemas.openxmlformats.org/officeDocument/2006/relationships/slideLayout" Target="../slideLayouts/slideLayout1001.xml"/><Relationship Id="rId10" Type="http://schemas.openxmlformats.org/officeDocument/2006/relationships/slideLayout" Target="../slideLayouts/slideLayout1000.xml"/><Relationship Id="rId1" Type="http://schemas.openxmlformats.org/officeDocument/2006/relationships/slideLayout" Target="../slideLayouts/slideLayout991.xml"/></Relationships>
</file>

<file path=ppt/slideMasters/_rels/slideMaster9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10.xml"/><Relationship Id="rId8" Type="http://schemas.openxmlformats.org/officeDocument/2006/relationships/slideLayout" Target="../slideLayouts/slideLayout1009.xml"/><Relationship Id="rId7" Type="http://schemas.openxmlformats.org/officeDocument/2006/relationships/slideLayout" Target="../slideLayouts/slideLayout1008.xml"/><Relationship Id="rId6" Type="http://schemas.openxmlformats.org/officeDocument/2006/relationships/slideLayout" Target="../slideLayouts/slideLayout1007.xml"/><Relationship Id="rId5" Type="http://schemas.openxmlformats.org/officeDocument/2006/relationships/slideLayout" Target="../slideLayouts/slideLayout1006.xml"/><Relationship Id="rId4" Type="http://schemas.openxmlformats.org/officeDocument/2006/relationships/slideLayout" Target="../slideLayouts/slideLayout1005.xml"/><Relationship Id="rId3" Type="http://schemas.openxmlformats.org/officeDocument/2006/relationships/slideLayout" Target="../slideLayouts/slideLayout1004.xml"/><Relationship Id="rId2" Type="http://schemas.openxmlformats.org/officeDocument/2006/relationships/slideLayout" Target="../slideLayouts/slideLayout1003.xml"/><Relationship Id="rId12" Type="http://schemas.openxmlformats.org/officeDocument/2006/relationships/theme" Target="../theme/theme92.xml"/><Relationship Id="rId11" Type="http://schemas.openxmlformats.org/officeDocument/2006/relationships/slideLayout" Target="../slideLayouts/slideLayout1012.xml"/><Relationship Id="rId10" Type="http://schemas.openxmlformats.org/officeDocument/2006/relationships/slideLayout" Target="../slideLayouts/slideLayout1011.xml"/><Relationship Id="rId1" Type="http://schemas.openxmlformats.org/officeDocument/2006/relationships/slideLayout" Target="../slideLayouts/slideLayout1002.xml"/></Relationships>
</file>

<file path=ppt/slideMasters/_rels/slideMaster9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21.xml"/><Relationship Id="rId8" Type="http://schemas.openxmlformats.org/officeDocument/2006/relationships/slideLayout" Target="../slideLayouts/slideLayout1020.xml"/><Relationship Id="rId7" Type="http://schemas.openxmlformats.org/officeDocument/2006/relationships/slideLayout" Target="../slideLayouts/slideLayout1019.xml"/><Relationship Id="rId6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6.xml"/><Relationship Id="rId3" Type="http://schemas.openxmlformats.org/officeDocument/2006/relationships/slideLayout" Target="../slideLayouts/slideLayout1015.xml"/><Relationship Id="rId2" Type="http://schemas.openxmlformats.org/officeDocument/2006/relationships/slideLayout" Target="../slideLayouts/slideLayout1014.xml"/><Relationship Id="rId12" Type="http://schemas.openxmlformats.org/officeDocument/2006/relationships/theme" Target="../theme/theme93.xml"/><Relationship Id="rId11" Type="http://schemas.openxmlformats.org/officeDocument/2006/relationships/slideLayout" Target="../slideLayouts/slideLayout1023.xml"/><Relationship Id="rId10" Type="http://schemas.openxmlformats.org/officeDocument/2006/relationships/slideLayout" Target="../slideLayouts/slideLayout1022.xml"/><Relationship Id="rId1" Type="http://schemas.openxmlformats.org/officeDocument/2006/relationships/slideLayout" Target="../slideLayouts/slideLayout1013.xml"/></Relationships>
</file>

<file path=ppt/slideMasters/_rels/slideMaster9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2.xml"/><Relationship Id="rId8" Type="http://schemas.openxmlformats.org/officeDocument/2006/relationships/slideLayout" Target="../slideLayouts/slideLayout1031.xml"/><Relationship Id="rId7" Type="http://schemas.openxmlformats.org/officeDocument/2006/relationships/slideLayout" Target="../slideLayouts/slideLayout1030.xml"/><Relationship Id="rId6" Type="http://schemas.openxmlformats.org/officeDocument/2006/relationships/slideLayout" Target="../slideLayouts/slideLayout1029.xml"/><Relationship Id="rId5" Type="http://schemas.openxmlformats.org/officeDocument/2006/relationships/slideLayout" Target="../slideLayouts/slideLayout1028.xml"/><Relationship Id="rId4" Type="http://schemas.openxmlformats.org/officeDocument/2006/relationships/slideLayout" Target="../slideLayouts/slideLayout1027.xml"/><Relationship Id="rId3" Type="http://schemas.openxmlformats.org/officeDocument/2006/relationships/slideLayout" Target="../slideLayouts/slideLayout1026.xml"/><Relationship Id="rId2" Type="http://schemas.openxmlformats.org/officeDocument/2006/relationships/slideLayout" Target="../slideLayouts/slideLayout1025.xml"/><Relationship Id="rId12" Type="http://schemas.openxmlformats.org/officeDocument/2006/relationships/theme" Target="../theme/theme94.xml"/><Relationship Id="rId11" Type="http://schemas.openxmlformats.org/officeDocument/2006/relationships/slideLayout" Target="../slideLayouts/slideLayout1034.xml"/><Relationship Id="rId10" Type="http://schemas.openxmlformats.org/officeDocument/2006/relationships/slideLayout" Target="../slideLayouts/slideLayout1033.xml"/><Relationship Id="rId1" Type="http://schemas.openxmlformats.org/officeDocument/2006/relationships/slideLayout" Target="../slideLayouts/slideLayout1024.xml"/></Relationships>
</file>

<file path=ppt/slideMasters/_rels/slideMaster9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3.xml"/><Relationship Id="rId8" Type="http://schemas.openxmlformats.org/officeDocument/2006/relationships/slideLayout" Target="../slideLayouts/slideLayout1042.xml"/><Relationship Id="rId7" Type="http://schemas.openxmlformats.org/officeDocument/2006/relationships/slideLayout" Target="../slideLayouts/slideLayout1041.xml"/><Relationship Id="rId6" Type="http://schemas.openxmlformats.org/officeDocument/2006/relationships/slideLayout" Target="../slideLayouts/slideLayout1040.xml"/><Relationship Id="rId5" Type="http://schemas.openxmlformats.org/officeDocument/2006/relationships/slideLayout" Target="../slideLayouts/slideLayout1039.xml"/><Relationship Id="rId4" Type="http://schemas.openxmlformats.org/officeDocument/2006/relationships/slideLayout" Target="../slideLayouts/slideLayout1038.xml"/><Relationship Id="rId3" Type="http://schemas.openxmlformats.org/officeDocument/2006/relationships/slideLayout" Target="../slideLayouts/slideLayout1037.xml"/><Relationship Id="rId2" Type="http://schemas.openxmlformats.org/officeDocument/2006/relationships/slideLayout" Target="../slideLayouts/slideLayout1036.xml"/><Relationship Id="rId12" Type="http://schemas.openxmlformats.org/officeDocument/2006/relationships/theme" Target="../theme/theme95.xml"/><Relationship Id="rId11" Type="http://schemas.openxmlformats.org/officeDocument/2006/relationships/slideLayout" Target="../slideLayouts/slideLayout1045.xml"/><Relationship Id="rId10" Type="http://schemas.openxmlformats.org/officeDocument/2006/relationships/slideLayout" Target="../slideLayouts/slideLayout1044.xml"/><Relationship Id="rId1" Type="http://schemas.openxmlformats.org/officeDocument/2006/relationships/slideLayout" Target="../slideLayouts/slideLayout1035.xml"/></Relationships>
</file>

<file path=ppt/slideMasters/_rels/slideMaster9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4.xml"/><Relationship Id="rId8" Type="http://schemas.openxmlformats.org/officeDocument/2006/relationships/slideLayout" Target="../slideLayouts/slideLayout1053.xml"/><Relationship Id="rId7" Type="http://schemas.openxmlformats.org/officeDocument/2006/relationships/slideLayout" Target="../slideLayouts/slideLayout1052.xml"/><Relationship Id="rId6" Type="http://schemas.openxmlformats.org/officeDocument/2006/relationships/slideLayout" Target="../slideLayouts/slideLayout1051.xml"/><Relationship Id="rId5" Type="http://schemas.openxmlformats.org/officeDocument/2006/relationships/slideLayout" Target="../slideLayouts/slideLayout1050.xml"/><Relationship Id="rId4" Type="http://schemas.openxmlformats.org/officeDocument/2006/relationships/slideLayout" Target="../slideLayouts/slideLayout1049.xml"/><Relationship Id="rId3" Type="http://schemas.openxmlformats.org/officeDocument/2006/relationships/slideLayout" Target="../slideLayouts/slideLayout1048.xml"/><Relationship Id="rId2" Type="http://schemas.openxmlformats.org/officeDocument/2006/relationships/slideLayout" Target="../slideLayouts/slideLayout1047.xml"/><Relationship Id="rId12" Type="http://schemas.openxmlformats.org/officeDocument/2006/relationships/theme" Target="../theme/theme96.xml"/><Relationship Id="rId11" Type="http://schemas.openxmlformats.org/officeDocument/2006/relationships/slideLayout" Target="../slideLayouts/slideLayout1056.xml"/><Relationship Id="rId10" Type="http://schemas.openxmlformats.org/officeDocument/2006/relationships/slideLayout" Target="../slideLayouts/slideLayout1055.xml"/><Relationship Id="rId1" Type="http://schemas.openxmlformats.org/officeDocument/2006/relationships/slideLayout" Target="../slideLayouts/slideLayout1046.xml"/></Relationships>
</file>

<file path=ppt/slideMasters/_rels/slideMaster9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5.xml"/><Relationship Id="rId8" Type="http://schemas.openxmlformats.org/officeDocument/2006/relationships/slideLayout" Target="../slideLayouts/slideLayout1064.xml"/><Relationship Id="rId7" Type="http://schemas.openxmlformats.org/officeDocument/2006/relationships/slideLayout" Target="../slideLayouts/slideLayout1063.xml"/><Relationship Id="rId6" Type="http://schemas.openxmlformats.org/officeDocument/2006/relationships/slideLayout" Target="../slideLayouts/slideLayout1062.xml"/><Relationship Id="rId5" Type="http://schemas.openxmlformats.org/officeDocument/2006/relationships/slideLayout" Target="../slideLayouts/slideLayout1061.xml"/><Relationship Id="rId4" Type="http://schemas.openxmlformats.org/officeDocument/2006/relationships/slideLayout" Target="../slideLayouts/slideLayout1060.xml"/><Relationship Id="rId3" Type="http://schemas.openxmlformats.org/officeDocument/2006/relationships/slideLayout" Target="../slideLayouts/slideLayout1059.xml"/><Relationship Id="rId2" Type="http://schemas.openxmlformats.org/officeDocument/2006/relationships/slideLayout" Target="../slideLayouts/slideLayout1058.xml"/><Relationship Id="rId12" Type="http://schemas.openxmlformats.org/officeDocument/2006/relationships/theme" Target="../theme/theme97.xml"/><Relationship Id="rId11" Type="http://schemas.openxmlformats.org/officeDocument/2006/relationships/slideLayout" Target="../slideLayouts/slideLayout1067.xml"/><Relationship Id="rId10" Type="http://schemas.openxmlformats.org/officeDocument/2006/relationships/slideLayout" Target="../slideLayouts/slideLayout1066.xml"/><Relationship Id="rId1" Type="http://schemas.openxmlformats.org/officeDocument/2006/relationships/slideLayout" Target="../slideLayouts/slideLayout1057.xml"/></Relationships>
</file>

<file path=ppt/slideMasters/_rels/slideMaster9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76.xml"/><Relationship Id="rId8" Type="http://schemas.openxmlformats.org/officeDocument/2006/relationships/slideLayout" Target="../slideLayouts/slideLayout1075.xml"/><Relationship Id="rId7" Type="http://schemas.openxmlformats.org/officeDocument/2006/relationships/slideLayout" Target="../slideLayouts/slideLayout1074.xml"/><Relationship Id="rId6" Type="http://schemas.openxmlformats.org/officeDocument/2006/relationships/slideLayout" Target="../slideLayouts/slideLayout1073.xml"/><Relationship Id="rId5" Type="http://schemas.openxmlformats.org/officeDocument/2006/relationships/slideLayout" Target="../slideLayouts/slideLayout1072.xml"/><Relationship Id="rId4" Type="http://schemas.openxmlformats.org/officeDocument/2006/relationships/slideLayout" Target="../slideLayouts/slideLayout1071.xml"/><Relationship Id="rId3" Type="http://schemas.openxmlformats.org/officeDocument/2006/relationships/slideLayout" Target="../slideLayouts/slideLayout1070.xml"/><Relationship Id="rId2" Type="http://schemas.openxmlformats.org/officeDocument/2006/relationships/slideLayout" Target="../slideLayouts/slideLayout1069.xml"/><Relationship Id="rId12" Type="http://schemas.openxmlformats.org/officeDocument/2006/relationships/theme" Target="../theme/theme98.xml"/><Relationship Id="rId11" Type="http://schemas.openxmlformats.org/officeDocument/2006/relationships/slideLayout" Target="../slideLayouts/slideLayout1078.xml"/><Relationship Id="rId10" Type="http://schemas.openxmlformats.org/officeDocument/2006/relationships/slideLayout" Target="../slideLayouts/slideLayout1077.xml"/><Relationship Id="rId1" Type="http://schemas.openxmlformats.org/officeDocument/2006/relationships/slideLayout" Target="../slideLayouts/slideLayout1068.xml"/></Relationships>
</file>

<file path=ppt/slideMasters/_rels/slideMaster9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7.xml"/><Relationship Id="rId8" Type="http://schemas.openxmlformats.org/officeDocument/2006/relationships/slideLayout" Target="../slideLayouts/slideLayout1086.xml"/><Relationship Id="rId7" Type="http://schemas.openxmlformats.org/officeDocument/2006/relationships/slideLayout" Target="../slideLayouts/slideLayout1085.xml"/><Relationship Id="rId6" Type="http://schemas.openxmlformats.org/officeDocument/2006/relationships/slideLayout" Target="../slideLayouts/slideLayout1084.xml"/><Relationship Id="rId5" Type="http://schemas.openxmlformats.org/officeDocument/2006/relationships/slideLayout" Target="../slideLayouts/slideLayout1083.xml"/><Relationship Id="rId4" Type="http://schemas.openxmlformats.org/officeDocument/2006/relationships/slideLayout" Target="../slideLayouts/slideLayout1082.xml"/><Relationship Id="rId3" Type="http://schemas.openxmlformats.org/officeDocument/2006/relationships/slideLayout" Target="../slideLayouts/slideLayout1081.xml"/><Relationship Id="rId2" Type="http://schemas.openxmlformats.org/officeDocument/2006/relationships/slideLayout" Target="../slideLayouts/slideLayout1080.xml"/><Relationship Id="rId12" Type="http://schemas.openxmlformats.org/officeDocument/2006/relationships/theme" Target="../theme/theme99.xml"/><Relationship Id="rId11" Type="http://schemas.openxmlformats.org/officeDocument/2006/relationships/slideLayout" Target="../slideLayouts/slideLayout1089.xml"/><Relationship Id="rId10" Type="http://schemas.openxmlformats.org/officeDocument/2006/relationships/slideLayout" Target="../slideLayouts/slideLayout1088.xml"/><Relationship Id="rId1" Type="http://schemas.openxmlformats.org/officeDocument/2006/relationships/slideLayout" Target="../slideLayouts/slideLayout10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7F8961-6369-4A02-B1ED-2AE0E23629D3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A5DD8D-9D21-4234-8EC5-1688A1FF9A4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8B6AFE-7B43-45B8-98C2-0B659792457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AA4DB5-F498-460A-8973-0BD8E188B43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44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54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64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75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85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95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105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116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126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136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DAC34A-FB62-4EDD-B42A-5884F3EE37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547CF4-B4A9-41C1-9C58-92623EBBBCC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ACEBAC-0B44-4563-B12C-51B08517DE7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381A19-8B39-45A0-AB18-07AF40DF015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553C88-799A-49DE-9708-74C3A01065C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861A57-3337-4CF9-AEF1-5FD47532735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536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83F3F8-E4E1-4931-867E-3DB509B94F5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816844-0AE2-4690-A7A0-91409560DA5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63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74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94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04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15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65120-26C7-4F22-9ADD-8D733D7E5F1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5AFDF6-F164-421A-BB0C-BDCC3C72B2F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25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35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45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56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66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76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86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96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07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17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3F9BAB-6288-4D4D-A04E-C1AB87B36F43}" type="datetimeFigureOut">
              <a:rPr lang="zh-CN" altLang="en-US"/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AE1F35-F3A9-4E5F-9F8C-3CCDD07803C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27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37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48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58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68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78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89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399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09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19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54522B-3B35-4D2E-BA0B-46D170DAD42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98709D-68F8-430A-B583-34E30E81FFD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30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40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50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60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71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81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491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01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12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22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DE151F-DC42-44CB-80D1-91AC5BD8D5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7D7769-9F31-47BF-8627-6742E2E7C31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32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42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52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63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73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83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593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04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14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24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C61A53-D5E2-411B-ABC6-297436455C0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308AC3-1AB9-429A-BF08-D8C94A078B8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34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45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55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65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75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86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696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06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16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27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B4290C-39A6-46AD-B81F-29AF83147A6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5F44A-C95B-4C6F-A899-94AFEF3B605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37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47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57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68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78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88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798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08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19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29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3AC04B-42DE-409F-A658-E6657FBC0F22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9AADE0-3EB9-4582-ACB7-BF62B8F07BB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39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49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60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70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80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890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01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11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21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31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4E0A42-A4F2-4F53-9D09-13CCA8C1E9AB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30E64F-27FA-4618-BCB0-C438605427A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42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52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62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72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83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9933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035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13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40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34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694" name="文本框 35"/>
          <p:cNvSpPr txBox="1">
            <a:spLocks noChangeArrowheads="1"/>
          </p:cNvSpPr>
          <p:nvPr/>
        </p:nvSpPr>
        <p:spPr bwMode="auto">
          <a:xfrm>
            <a:off x="5290185" y="2108200"/>
            <a:ext cx="68834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sz="80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2019年秋</a:t>
            </a:r>
            <a:endParaRPr sz="80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sz="80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德育工作计划</a:t>
            </a:r>
            <a:endParaRPr sz="80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4699" name="直接连接符 52"/>
          <p:cNvCxnSpPr>
            <a:cxnSpLocks noChangeShapeType="1"/>
          </p:cNvCxnSpPr>
          <p:nvPr/>
        </p:nvCxnSpPr>
        <p:spPr bwMode="auto">
          <a:xfrm flipV="1">
            <a:off x="4170363" y="5337175"/>
            <a:ext cx="1027112" cy="15208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1" name="直接连接符 58"/>
          <p:cNvCxnSpPr>
            <a:cxnSpLocks noChangeShapeType="1"/>
          </p:cNvCxnSpPr>
          <p:nvPr/>
        </p:nvCxnSpPr>
        <p:spPr bwMode="auto">
          <a:xfrm>
            <a:off x="5199063" y="5337175"/>
            <a:ext cx="876300" cy="15208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2" name="直接连接符 61"/>
          <p:cNvCxnSpPr>
            <a:cxnSpLocks noChangeShapeType="1"/>
          </p:cNvCxnSpPr>
          <p:nvPr/>
        </p:nvCxnSpPr>
        <p:spPr bwMode="auto">
          <a:xfrm flipH="1">
            <a:off x="8315325" y="6389688"/>
            <a:ext cx="161925" cy="468312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4" name="直接连接符 68"/>
          <p:cNvCxnSpPr>
            <a:cxnSpLocks noChangeShapeType="1"/>
          </p:cNvCxnSpPr>
          <p:nvPr/>
        </p:nvCxnSpPr>
        <p:spPr bwMode="auto">
          <a:xfrm flipH="1" flipV="1">
            <a:off x="3470275" y="6213475"/>
            <a:ext cx="696913" cy="65087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9" name="椭圆 77"/>
          <p:cNvSpPr>
            <a:spLocks noChangeArrowheads="1"/>
          </p:cNvSpPr>
          <p:nvPr/>
        </p:nvSpPr>
        <p:spPr bwMode="auto">
          <a:xfrm>
            <a:off x="4143375" y="6824663"/>
            <a:ext cx="66675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4711" name="直接连接符 82"/>
          <p:cNvCxnSpPr>
            <a:cxnSpLocks noChangeShapeType="1"/>
          </p:cNvCxnSpPr>
          <p:nvPr/>
        </p:nvCxnSpPr>
        <p:spPr bwMode="auto">
          <a:xfrm flipH="1" flipV="1">
            <a:off x="8466138" y="6389688"/>
            <a:ext cx="449262" cy="147637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12" name="直接连接符 85"/>
          <p:cNvCxnSpPr>
            <a:cxnSpLocks noChangeShapeType="1"/>
          </p:cNvCxnSpPr>
          <p:nvPr/>
        </p:nvCxnSpPr>
        <p:spPr bwMode="auto">
          <a:xfrm flipV="1">
            <a:off x="8815388" y="6537325"/>
            <a:ext cx="96837" cy="3270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13" name="直接连接符 91"/>
          <p:cNvCxnSpPr>
            <a:cxnSpLocks noChangeShapeType="1"/>
          </p:cNvCxnSpPr>
          <p:nvPr/>
        </p:nvCxnSpPr>
        <p:spPr bwMode="auto">
          <a:xfrm flipH="1" flipV="1">
            <a:off x="8477250" y="6392863"/>
            <a:ext cx="312738" cy="465137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14" name="椭圆 99"/>
          <p:cNvSpPr>
            <a:spLocks noChangeArrowheads="1"/>
          </p:cNvSpPr>
          <p:nvPr/>
        </p:nvSpPr>
        <p:spPr bwMode="auto">
          <a:xfrm>
            <a:off x="8447088" y="6386513"/>
            <a:ext cx="68262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4715" name="椭圆 100"/>
          <p:cNvSpPr>
            <a:spLocks noChangeArrowheads="1"/>
          </p:cNvSpPr>
          <p:nvPr/>
        </p:nvSpPr>
        <p:spPr bwMode="auto">
          <a:xfrm>
            <a:off x="8885238" y="6511925"/>
            <a:ext cx="66675" cy="68263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文本框 25"/>
          <p:cNvSpPr txBox="1">
            <a:spLocks noChangeArrowheads="1"/>
          </p:cNvSpPr>
          <p:nvPr/>
        </p:nvSpPr>
        <p:spPr bwMode="auto">
          <a:xfrm>
            <a:off x="620078" y="399098"/>
            <a:ext cx="8107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793" name="组合 27"/>
          <p:cNvGrpSpPr/>
          <p:nvPr/>
        </p:nvGrpSpPr>
        <p:grpSpPr bwMode="auto">
          <a:xfrm>
            <a:off x="8801418" y="495618"/>
            <a:ext cx="3176587" cy="673383"/>
            <a:chOff x="0" y="0"/>
            <a:chExt cx="3176332" cy="671986"/>
          </a:xfrm>
        </p:grpSpPr>
        <p:sp>
          <p:nvSpPr>
            <p:cNvPr id="118808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809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605151" cy="5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教师层面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02005" y="1763395"/>
            <a:ext cx="1096772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积极主动参与学校组织实施的各项活动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了解活动的相关要求与安排，明确活动意图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认真完成相关分工任务，不拖沓影响全局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及时合理表达自己的观点和建议，追求效益最大化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群策群力组织学科组学生活动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参与活动的设计与规划，出谋划策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全力以赴完成分工任务，并相互衔接合作，不推诿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整合其他学科力量促进学科渗透、学生全面发展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重视学科教学中的德育渗透，开展和组织有益的课内、课外活动，怎样从知、行、性三个层次或维度展开设计和实施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415" y="797560"/>
            <a:ext cx="961517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buClrTx/>
              <a:buSzTx/>
            </a:pPr>
            <a:r>
              <a:rPr lang="zh-CN" alt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班主任工作会议安排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latinLnBrk="0" hangingPunct="1">
              <a:lnSpc>
                <a:spcPct val="200000"/>
              </a:lnSpc>
              <a:buClrTx/>
              <a:buSzTx/>
            </a:pPr>
            <a:r>
              <a:rPr lang="zh-CN" alt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30日上午9:00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latinLnBrk="0" hangingPunct="1">
              <a:lnSpc>
                <a:spcPct val="200000"/>
              </a:lnSpc>
              <a:buClrTx/>
              <a:buSzTx/>
            </a:pPr>
            <a:r>
              <a:rPr lang="zh-CN" alt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地点：二楼小会议室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latinLnBrk="0" hangingPunct="1">
              <a:lnSpc>
                <a:spcPct val="200000"/>
              </a:lnSpc>
              <a:buClrTx/>
              <a:buSzTx/>
            </a:pPr>
            <a:r>
              <a:rPr lang="zh-CN" alt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请各位班主任、相关行政做好准备</a:t>
            </a:r>
            <a:endParaRPr lang="zh-CN" altLang="en-US" sz="4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0294" name="文本框 35"/>
          <p:cNvSpPr txBox="1">
            <a:spLocks noChangeArrowheads="1"/>
          </p:cNvSpPr>
          <p:nvPr/>
        </p:nvSpPr>
        <p:spPr bwMode="auto">
          <a:xfrm>
            <a:off x="5532120" y="2225675"/>
            <a:ext cx="6335395" cy="273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7200" b="1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崇善 共生</a:t>
            </a:r>
            <a:endParaRPr lang="zh-CN" altLang="en-US" sz="7200" b="1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/>
            <a:endParaRPr lang="zh-CN" altLang="en-US" sz="2800" b="1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hangingPunct="1"/>
            <a:r>
              <a:rPr lang="zh-CN" altLang="en-US" sz="7200" b="1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做最好的自己</a:t>
            </a:r>
            <a:endParaRPr lang="zh-CN" altLang="en-US" sz="7200" b="1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椭圆 4"/>
          <p:cNvSpPr>
            <a:spLocks noChangeArrowheads="1"/>
          </p:cNvSpPr>
          <p:nvPr/>
        </p:nvSpPr>
        <p:spPr bwMode="auto">
          <a:xfrm>
            <a:off x="2366963" y="1536383"/>
            <a:ext cx="688975" cy="688975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715" name="文本框 5"/>
          <p:cNvSpPr txBox="1">
            <a:spLocks noChangeArrowheads="1"/>
          </p:cNvSpPr>
          <p:nvPr/>
        </p:nvSpPr>
        <p:spPr bwMode="auto">
          <a:xfrm>
            <a:off x="3322955" y="1588770"/>
            <a:ext cx="38766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目标分析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16" name="椭圆 6"/>
          <p:cNvSpPr>
            <a:spLocks noChangeArrowheads="1"/>
          </p:cNvSpPr>
          <p:nvPr/>
        </p:nvSpPr>
        <p:spPr bwMode="auto">
          <a:xfrm>
            <a:off x="2366963" y="4700588"/>
            <a:ext cx="688975" cy="688975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717" name="文本框 7"/>
          <p:cNvSpPr txBox="1">
            <a:spLocks noChangeArrowheads="1"/>
          </p:cNvSpPr>
          <p:nvPr/>
        </p:nvSpPr>
        <p:spPr bwMode="auto">
          <a:xfrm>
            <a:off x="3322955" y="4747260"/>
            <a:ext cx="84340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22" name="Freeform 68"/>
          <p:cNvSpPr>
            <a:spLocks noEditPoints="1"/>
          </p:cNvSpPr>
          <p:nvPr/>
        </p:nvSpPr>
        <p:spPr bwMode="auto">
          <a:xfrm>
            <a:off x="2525713" y="1698308"/>
            <a:ext cx="361950" cy="365125"/>
          </a:xfrm>
          <a:custGeom>
            <a:avLst/>
            <a:gdLst>
              <a:gd name="T0" fmla="*/ 2147483647 w 286"/>
              <a:gd name="T1" fmla="*/ 2147483647 h 288"/>
              <a:gd name="T2" fmla="*/ 2147483647 w 286"/>
              <a:gd name="T3" fmla="*/ 2147483647 h 288"/>
              <a:gd name="T4" fmla="*/ 2147483647 w 286"/>
              <a:gd name="T5" fmla="*/ 2147483647 h 288"/>
              <a:gd name="T6" fmla="*/ 2147483647 w 286"/>
              <a:gd name="T7" fmla="*/ 0 h 288"/>
              <a:gd name="T8" fmla="*/ 2147483647 w 286"/>
              <a:gd name="T9" fmla="*/ 0 h 288"/>
              <a:gd name="T10" fmla="*/ 2147483647 w 286"/>
              <a:gd name="T11" fmla="*/ 2147483647 h 288"/>
              <a:gd name="T12" fmla="*/ 2147483647 w 286"/>
              <a:gd name="T13" fmla="*/ 2147483647 h 288"/>
              <a:gd name="T14" fmla="*/ 0 w 286"/>
              <a:gd name="T15" fmla="*/ 2147483647 h 288"/>
              <a:gd name="T16" fmla="*/ 0 w 286"/>
              <a:gd name="T17" fmla="*/ 2147483647 h 288"/>
              <a:gd name="T18" fmla="*/ 2147483647 w 286"/>
              <a:gd name="T19" fmla="*/ 2147483647 h 288"/>
              <a:gd name="T20" fmla="*/ 2147483647 w 286"/>
              <a:gd name="T21" fmla="*/ 2147483647 h 288"/>
              <a:gd name="T22" fmla="*/ 2147483647 w 286"/>
              <a:gd name="T23" fmla="*/ 2147483647 h 288"/>
              <a:gd name="T24" fmla="*/ 2147483647 w 286"/>
              <a:gd name="T25" fmla="*/ 2147483647 h 288"/>
              <a:gd name="T26" fmla="*/ 2147483647 w 286"/>
              <a:gd name="T27" fmla="*/ 2147483647 h 288"/>
              <a:gd name="T28" fmla="*/ 2147483647 w 286"/>
              <a:gd name="T29" fmla="*/ 2147483647 h 288"/>
              <a:gd name="T30" fmla="*/ 2147483647 w 286"/>
              <a:gd name="T31" fmla="*/ 2147483647 h 288"/>
              <a:gd name="T32" fmla="*/ 2147483647 w 286"/>
              <a:gd name="T33" fmla="*/ 2147483647 h 288"/>
              <a:gd name="T34" fmla="*/ 2147483647 w 286"/>
              <a:gd name="T35" fmla="*/ 2147483647 h 288"/>
              <a:gd name="T36" fmla="*/ 2147483647 w 286"/>
              <a:gd name="T37" fmla="*/ 2147483647 h 288"/>
              <a:gd name="T38" fmla="*/ 2147483647 w 286"/>
              <a:gd name="T39" fmla="*/ 2147483647 h 288"/>
              <a:gd name="T40" fmla="*/ 2147483647 w 286"/>
              <a:gd name="T41" fmla="*/ 2147483647 h 288"/>
              <a:gd name="T42" fmla="*/ 2147483647 w 286"/>
              <a:gd name="T43" fmla="*/ 2147483647 h 288"/>
              <a:gd name="T44" fmla="*/ 2147483647 w 286"/>
              <a:gd name="T45" fmla="*/ 2147483647 h 288"/>
              <a:gd name="T46" fmla="*/ 2147483647 w 286"/>
              <a:gd name="T47" fmla="*/ 2147483647 h 288"/>
              <a:gd name="T48" fmla="*/ 2147483647 w 286"/>
              <a:gd name="T49" fmla="*/ 2147483647 h 288"/>
              <a:gd name="T50" fmla="*/ 2147483647 w 286"/>
              <a:gd name="T51" fmla="*/ 2147483647 h 288"/>
              <a:gd name="T52" fmla="*/ 2147483647 w 286"/>
              <a:gd name="T53" fmla="*/ 2147483647 h 288"/>
              <a:gd name="T54" fmla="*/ 2147483647 w 286"/>
              <a:gd name="T55" fmla="*/ 2147483647 h 288"/>
              <a:gd name="T56" fmla="*/ 2147483647 w 286"/>
              <a:gd name="T57" fmla="*/ 2147483647 h 288"/>
              <a:gd name="T58" fmla="*/ 2147483647 w 286"/>
              <a:gd name="T59" fmla="*/ 2147483647 h 288"/>
              <a:gd name="T60" fmla="*/ 2147483647 w 286"/>
              <a:gd name="T61" fmla="*/ 2147483647 h 288"/>
              <a:gd name="T62" fmla="*/ 2147483647 w 286"/>
              <a:gd name="T63" fmla="*/ 2147483647 h 288"/>
              <a:gd name="T64" fmla="*/ 2147483647 w 286"/>
              <a:gd name="T65" fmla="*/ 2147483647 h 2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72"/>
          <p:cNvSpPr/>
          <p:nvPr/>
        </p:nvSpPr>
        <p:spPr bwMode="auto">
          <a:xfrm>
            <a:off x="2517775" y="4908550"/>
            <a:ext cx="388938" cy="260350"/>
          </a:xfrm>
          <a:custGeom>
            <a:avLst/>
            <a:gdLst>
              <a:gd name="T0" fmla="*/ 2147483647 w 174"/>
              <a:gd name="T1" fmla="*/ 2147483647 h 117"/>
              <a:gd name="T2" fmla="*/ 2147483647 w 174"/>
              <a:gd name="T3" fmla="*/ 0 h 117"/>
              <a:gd name="T4" fmla="*/ 2147483647 w 174"/>
              <a:gd name="T5" fmla="*/ 2147483647 h 117"/>
              <a:gd name="T6" fmla="*/ 2147483647 w 174"/>
              <a:gd name="T7" fmla="*/ 2147483647 h 117"/>
              <a:gd name="T8" fmla="*/ 2147483647 w 174"/>
              <a:gd name="T9" fmla="*/ 2147483647 h 117"/>
              <a:gd name="T10" fmla="*/ 2147483647 w 174"/>
              <a:gd name="T11" fmla="*/ 2147483647 h 117"/>
              <a:gd name="T12" fmla="*/ 0 w 174"/>
              <a:gd name="T13" fmla="*/ 2147483647 h 117"/>
              <a:gd name="T14" fmla="*/ 2147483647 w 174"/>
              <a:gd name="T15" fmla="*/ 2147483647 h 117"/>
              <a:gd name="T16" fmla="*/ 2147483647 w 174"/>
              <a:gd name="T17" fmla="*/ 2147483647 h 117"/>
              <a:gd name="T18" fmla="*/ 2147483647 w 174"/>
              <a:gd name="T19" fmla="*/ 2147483647 h 117"/>
              <a:gd name="T20" fmla="*/ 2147483647 w 174"/>
              <a:gd name="T21" fmla="*/ 2147483647 h 117"/>
              <a:gd name="T22" fmla="*/ 2147483647 w 174"/>
              <a:gd name="T23" fmla="*/ 2147483647 h 117"/>
              <a:gd name="T24" fmla="*/ 2147483647 w 174"/>
              <a:gd name="T25" fmla="*/ 2147483647 h 1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4" h="117">
                <a:moveTo>
                  <a:pt x="156" y="71"/>
                </a:moveTo>
                <a:lnTo>
                  <a:pt x="174" y="0"/>
                </a:lnTo>
                <a:lnTo>
                  <a:pt x="103" y="18"/>
                </a:lnTo>
                <a:lnTo>
                  <a:pt x="121" y="35"/>
                </a:lnTo>
                <a:lnTo>
                  <a:pt x="90" y="66"/>
                </a:lnTo>
                <a:lnTo>
                  <a:pt x="62" y="37"/>
                </a:lnTo>
                <a:lnTo>
                  <a:pt x="0" y="99"/>
                </a:lnTo>
                <a:lnTo>
                  <a:pt x="19" y="117"/>
                </a:lnTo>
                <a:lnTo>
                  <a:pt x="62" y="74"/>
                </a:lnTo>
                <a:lnTo>
                  <a:pt x="90" y="103"/>
                </a:lnTo>
                <a:lnTo>
                  <a:pt x="140" y="55"/>
                </a:lnTo>
                <a:lnTo>
                  <a:pt x="156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4"/>
          <p:cNvSpPr>
            <a:spLocks noChangeArrowheads="1"/>
          </p:cNvSpPr>
          <p:nvPr/>
        </p:nvSpPr>
        <p:spPr bwMode="auto">
          <a:xfrm>
            <a:off x="2373313" y="3123248"/>
            <a:ext cx="688975" cy="688975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322955" y="3168015"/>
            <a:ext cx="42075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相关措施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0061" name="组合 18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" y="3273425"/>
            <a:ext cx="379730" cy="3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文本框 32"/>
          <p:cNvSpPr txBox="1">
            <a:spLocks noChangeArrowheads="1"/>
          </p:cNvSpPr>
          <p:nvPr/>
        </p:nvSpPr>
        <p:spPr bwMode="auto">
          <a:xfrm>
            <a:off x="653415" y="307340"/>
            <a:ext cx="109575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目标：围绕学校德育工作核心展开工作</a:t>
            </a:r>
            <a:endParaRPr lang="zh-CN" altLang="en-US" sz="48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8195" y="1323975"/>
            <a:ext cx="1113663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 eaLnBrk="1" hangingPunct="1">
              <a:buClrTx/>
              <a:buSzTx/>
              <a:buFont typeface="Wingdings" panose="05000000000000000000" charset="0"/>
              <a:buChar char="l"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《中小学德育工作指南》——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立德树人</a:t>
            </a:r>
            <a:endParaRPr lang="zh-CN" altLang="en-US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buClrTx/>
              <a:buSzTx/>
              <a:buFont typeface="Wingdings" panose="05000000000000000000" charset="0"/>
              <a:buChar char="l"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学校办学理念“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崇善 共生 做最好的自己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3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buClrTx/>
              <a:buSzTx/>
              <a:buFont typeface="Wingdings" panose="05000000000000000000" charset="0"/>
              <a:buChar char="l"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各年级阶段发展的目标及落实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七年级：认识自我，完善自我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（以常规教育与养成教育为抓手，促进学生适应初中生活，为后续学习打基础）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八年级：激昂生命，绿色成长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（以生命教育为抓手，开展丰富的实践活动，增强学生的体验性，关注学生心理成长）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九年级：责任担当，追逐梦想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（以理想教育结合学生生涯规划指导，促进学生在提升认知和努力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实践的基础上，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争做最好的自己）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9811" name="文本框 6"/>
          <p:cNvSpPr txBox="1">
            <a:spLocks noChangeArrowheads="1"/>
          </p:cNvSpPr>
          <p:nvPr/>
        </p:nvSpPr>
        <p:spPr bwMode="auto">
          <a:xfrm>
            <a:off x="706755" y="339090"/>
            <a:ext cx="27686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相关措施</a:t>
            </a:r>
            <a:endParaRPr lang="zh-CN" altLang="en-US" sz="48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813" name="组合 10"/>
          <p:cNvGrpSpPr/>
          <p:nvPr/>
        </p:nvGrpSpPr>
        <p:grpSpPr bwMode="auto">
          <a:xfrm>
            <a:off x="6646228" y="1669415"/>
            <a:ext cx="4524375" cy="5010150"/>
            <a:chOff x="0" y="0"/>
            <a:chExt cx="3867777" cy="4282752"/>
          </a:xfrm>
        </p:grpSpPr>
        <p:pic>
          <p:nvPicPr>
            <p:cNvPr id="119852" name="Group 1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1851110"/>
              <a:ext cx="3877461" cy="243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53" name="Group 2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68" y="1267406"/>
              <a:ext cx="2704842" cy="158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854" name="Group 25"/>
            <p:cNvGrpSpPr/>
            <p:nvPr/>
          </p:nvGrpSpPr>
          <p:grpSpPr bwMode="auto">
            <a:xfrm>
              <a:off x="1145176" y="669014"/>
              <a:ext cx="1719752" cy="998866"/>
              <a:chOff x="0" y="0"/>
              <a:chExt cx="1293" cy="751"/>
            </a:xfrm>
          </p:grpSpPr>
          <p:sp>
            <p:nvSpPr>
              <p:cNvPr id="119859" name="Freeform 26"/>
              <p:cNvSpPr/>
              <p:nvPr/>
            </p:nvSpPr>
            <p:spPr bwMode="auto">
              <a:xfrm>
                <a:off x="578" y="7"/>
                <a:ext cx="715" cy="534"/>
              </a:xfrm>
              <a:custGeom>
                <a:avLst/>
                <a:gdLst>
                  <a:gd name="T0" fmla="*/ 0 w 3154"/>
                  <a:gd name="T1" fmla="*/ 0 h 2354"/>
                  <a:gd name="T2" fmla="*/ 1 w 3154"/>
                  <a:gd name="T3" fmla="*/ 0 h 2354"/>
                  <a:gd name="T4" fmla="*/ 2 w 3154"/>
                  <a:gd name="T5" fmla="*/ 1 h 2354"/>
                  <a:gd name="T6" fmla="*/ 0 w 3154"/>
                  <a:gd name="T7" fmla="*/ 1 h 2354"/>
                  <a:gd name="T8" fmla="*/ 0 w 3154"/>
                  <a:gd name="T9" fmla="*/ 0 h 2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4" h="2354">
                    <a:moveTo>
                      <a:pt x="154" y="0"/>
                    </a:moveTo>
                    <a:lnTo>
                      <a:pt x="2135" y="261"/>
                    </a:lnTo>
                    <a:lnTo>
                      <a:pt x="3153" y="2353"/>
                    </a:lnTo>
                    <a:lnTo>
                      <a:pt x="0" y="1538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EAEAEA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60" name="Freeform 27"/>
              <p:cNvSpPr/>
              <p:nvPr/>
            </p:nvSpPr>
            <p:spPr bwMode="auto">
              <a:xfrm>
                <a:off x="0" y="352"/>
                <a:ext cx="1291" cy="396"/>
              </a:xfrm>
              <a:custGeom>
                <a:avLst/>
                <a:gdLst>
                  <a:gd name="T0" fmla="*/ 2 w 5691"/>
                  <a:gd name="T1" fmla="*/ 0 h 1748"/>
                  <a:gd name="T2" fmla="*/ 3 w 5691"/>
                  <a:gd name="T3" fmla="*/ 0 h 1748"/>
                  <a:gd name="T4" fmla="*/ 2 w 5691"/>
                  <a:gd name="T5" fmla="*/ 1 h 1748"/>
                  <a:gd name="T6" fmla="*/ 0 w 5691"/>
                  <a:gd name="T7" fmla="*/ 0 h 1748"/>
                  <a:gd name="T8" fmla="*/ 2 w 5691"/>
                  <a:gd name="T9" fmla="*/ 0 h 17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91" h="1748">
                    <a:moveTo>
                      <a:pt x="2496" y="0"/>
                    </a:moveTo>
                    <a:lnTo>
                      <a:pt x="5690" y="801"/>
                    </a:lnTo>
                    <a:lnTo>
                      <a:pt x="3644" y="1747"/>
                    </a:lnTo>
                    <a:lnTo>
                      <a:pt x="0" y="748"/>
                    </a:lnTo>
                    <a:lnTo>
                      <a:pt x="2496" y="0"/>
                    </a:lnTo>
                  </a:path>
                </a:pathLst>
              </a:custGeom>
              <a:solidFill>
                <a:srgbClr val="C0C0C0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61" name="Freeform 28"/>
              <p:cNvSpPr/>
              <p:nvPr/>
            </p:nvSpPr>
            <p:spPr bwMode="auto">
              <a:xfrm>
                <a:off x="776" y="67"/>
                <a:ext cx="514" cy="684"/>
              </a:xfrm>
              <a:custGeom>
                <a:avLst/>
                <a:gdLst>
                  <a:gd name="T0" fmla="*/ 0 w 2266"/>
                  <a:gd name="T1" fmla="*/ 0 h 3015"/>
                  <a:gd name="T2" fmla="*/ 1 w 2266"/>
                  <a:gd name="T3" fmla="*/ 0 h 3015"/>
                  <a:gd name="T4" fmla="*/ 1 w 2266"/>
                  <a:gd name="T5" fmla="*/ 1 h 3015"/>
                  <a:gd name="T6" fmla="*/ 0 w 2266"/>
                  <a:gd name="T7" fmla="*/ 2 h 3015"/>
                  <a:gd name="T8" fmla="*/ 0 w 2266"/>
                  <a:gd name="T9" fmla="*/ 0 h 3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6" h="3015">
                    <a:moveTo>
                      <a:pt x="0" y="282"/>
                    </a:moveTo>
                    <a:lnTo>
                      <a:pt x="1193" y="0"/>
                    </a:lnTo>
                    <a:lnTo>
                      <a:pt x="2265" y="2059"/>
                    </a:lnTo>
                    <a:lnTo>
                      <a:pt x="239" y="3014"/>
                    </a:lnTo>
                    <a:lnTo>
                      <a:pt x="0" y="282"/>
                    </a:lnTo>
                  </a:path>
                </a:pathLst>
              </a:custGeom>
              <a:solidFill>
                <a:srgbClr val="40937D"/>
              </a:solidFill>
              <a:ln w="9525" cmpd="sng">
                <a:solidFill>
                  <a:schemeClr val="bg1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62" name="Freeform 29"/>
              <p:cNvSpPr/>
              <p:nvPr/>
            </p:nvSpPr>
            <p:spPr bwMode="auto">
              <a:xfrm>
                <a:off x="0" y="7"/>
                <a:ext cx="611" cy="520"/>
              </a:xfrm>
              <a:custGeom>
                <a:avLst/>
                <a:gdLst>
                  <a:gd name="T0" fmla="*/ 1 w 2693"/>
                  <a:gd name="T1" fmla="*/ 0 h 2292"/>
                  <a:gd name="T2" fmla="*/ 2 w 2693"/>
                  <a:gd name="T3" fmla="*/ 0 h 2292"/>
                  <a:gd name="T4" fmla="*/ 2 w 2693"/>
                  <a:gd name="T5" fmla="*/ 1 h 2292"/>
                  <a:gd name="T6" fmla="*/ 0 w 2693"/>
                  <a:gd name="T7" fmla="*/ 1 h 2292"/>
                  <a:gd name="T8" fmla="*/ 1 w 2693"/>
                  <a:gd name="T9" fmla="*/ 0 h 2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3" h="2292">
                    <a:moveTo>
                      <a:pt x="1400" y="223"/>
                    </a:moveTo>
                    <a:lnTo>
                      <a:pt x="2692" y="0"/>
                    </a:lnTo>
                    <a:lnTo>
                      <a:pt x="2564" y="1525"/>
                    </a:lnTo>
                    <a:lnTo>
                      <a:pt x="0" y="2291"/>
                    </a:lnTo>
                    <a:lnTo>
                      <a:pt x="1400" y="223"/>
                    </a:lnTo>
                  </a:path>
                </a:pathLst>
              </a:custGeom>
              <a:solidFill>
                <a:srgbClr val="EAEAEA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63" name="Freeform 30"/>
              <p:cNvSpPr/>
              <p:nvPr/>
            </p:nvSpPr>
            <p:spPr bwMode="auto">
              <a:xfrm>
                <a:off x="4" y="61"/>
                <a:ext cx="827" cy="689"/>
              </a:xfrm>
              <a:custGeom>
                <a:avLst/>
                <a:gdLst>
                  <a:gd name="T0" fmla="*/ 1 w 3645"/>
                  <a:gd name="T1" fmla="*/ 0 h 3037"/>
                  <a:gd name="T2" fmla="*/ 2 w 3645"/>
                  <a:gd name="T3" fmla="*/ 0 h 3037"/>
                  <a:gd name="T4" fmla="*/ 2 w 3645"/>
                  <a:gd name="T5" fmla="*/ 2 h 3037"/>
                  <a:gd name="T6" fmla="*/ 0 w 3645"/>
                  <a:gd name="T7" fmla="*/ 1 h 3037"/>
                  <a:gd name="T8" fmla="*/ 1 w 3645"/>
                  <a:gd name="T9" fmla="*/ 0 h 3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45" h="3037">
                    <a:moveTo>
                      <a:pt x="1388" y="0"/>
                    </a:moveTo>
                    <a:lnTo>
                      <a:pt x="3383" y="304"/>
                    </a:lnTo>
                    <a:lnTo>
                      <a:pt x="3644" y="3036"/>
                    </a:lnTo>
                    <a:lnTo>
                      <a:pt x="0" y="2040"/>
                    </a:lnTo>
                    <a:lnTo>
                      <a:pt x="1388" y="0"/>
                    </a:lnTo>
                  </a:path>
                </a:pathLst>
              </a:custGeom>
              <a:solidFill>
                <a:srgbClr val="40937D"/>
              </a:solidFill>
              <a:ln w="9525" cmpd="sng">
                <a:solidFill>
                  <a:schemeClr val="bg1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64" name="Freeform 31"/>
              <p:cNvSpPr/>
              <p:nvPr/>
            </p:nvSpPr>
            <p:spPr bwMode="auto">
              <a:xfrm>
                <a:off x="313" y="0"/>
                <a:ext cx="736" cy="129"/>
              </a:xfrm>
              <a:custGeom>
                <a:avLst/>
                <a:gdLst>
                  <a:gd name="T0" fmla="*/ 1 w 3247"/>
                  <a:gd name="T1" fmla="*/ 0 h 571"/>
                  <a:gd name="T2" fmla="*/ 2 w 3247"/>
                  <a:gd name="T3" fmla="*/ 0 h 571"/>
                  <a:gd name="T4" fmla="*/ 1 w 3247"/>
                  <a:gd name="T5" fmla="*/ 0 h 571"/>
                  <a:gd name="T6" fmla="*/ 0 w 3247"/>
                  <a:gd name="T7" fmla="*/ 0 h 571"/>
                  <a:gd name="T8" fmla="*/ 1 w 3247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7" h="571">
                    <a:moveTo>
                      <a:pt x="1395" y="0"/>
                    </a:moveTo>
                    <a:lnTo>
                      <a:pt x="3246" y="275"/>
                    </a:lnTo>
                    <a:lnTo>
                      <a:pt x="2042" y="570"/>
                    </a:lnTo>
                    <a:lnTo>
                      <a:pt x="0" y="240"/>
                    </a:lnTo>
                    <a:lnTo>
                      <a:pt x="1395" y="0"/>
                    </a:lnTo>
                  </a:path>
                </a:pathLst>
              </a:custGeom>
              <a:solidFill>
                <a:srgbClr val="40937D"/>
              </a:solidFill>
              <a:ln w="9525" cmpd="sng">
                <a:solidFill>
                  <a:schemeClr val="bg1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9855" name="Group 32"/>
            <p:cNvGrpSpPr/>
            <p:nvPr/>
          </p:nvGrpSpPr>
          <p:grpSpPr bwMode="auto">
            <a:xfrm>
              <a:off x="1647928" y="0"/>
              <a:ext cx="816649" cy="684974"/>
              <a:chOff x="0" y="0"/>
              <a:chExt cx="614" cy="515"/>
            </a:xfrm>
          </p:grpSpPr>
          <p:sp>
            <p:nvSpPr>
              <p:cNvPr id="119856" name="Freeform 33"/>
              <p:cNvSpPr/>
              <p:nvPr/>
            </p:nvSpPr>
            <p:spPr bwMode="auto">
              <a:xfrm>
                <a:off x="0" y="408"/>
                <a:ext cx="615" cy="108"/>
              </a:xfrm>
              <a:custGeom>
                <a:avLst/>
                <a:gdLst>
                  <a:gd name="T0" fmla="*/ 1 w 2711"/>
                  <a:gd name="T1" fmla="*/ 0 h 478"/>
                  <a:gd name="T2" fmla="*/ 2 w 2711"/>
                  <a:gd name="T3" fmla="*/ 0 h 478"/>
                  <a:gd name="T4" fmla="*/ 1 w 2711"/>
                  <a:gd name="T5" fmla="*/ 0 h 478"/>
                  <a:gd name="T6" fmla="*/ 0 w 2711"/>
                  <a:gd name="T7" fmla="*/ 0 h 478"/>
                  <a:gd name="T8" fmla="*/ 1 w 2711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1" h="478">
                    <a:moveTo>
                      <a:pt x="1257" y="0"/>
                    </a:moveTo>
                    <a:lnTo>
                      <a:pt x="2710" y="239"/>
                    </a:lnTo>
                    <a:lnTo>
                      <a:pt x="1691" y="477"/>
                    </a:lnTo>
                    <a:lnTo>
                      <a:pt x="0" y="195"/>
                    </a:lnTo>
                    <a:lnTo>
                      <a:pt x="1257" y="0"/>
                    </a:lnTo>
                  </a:path>
                </a:pathLst>
              </a:custGeom>
              <a:solidFill>
                <a:srgbClr val="C0C0C0">
                  <a:alpha val="79999"/>
                </a:srgbClr>
              </a:solidFill>
              <a:ln w="9525" cmpd="sng">
                <a:solidFill>
                  <a:srgbClr val="C0C0C0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57" name="Freeform 34"/>
              <p:cNvSpPr/>
              <p:nvPr/>
            </p:nvSpPr>
            <p:spPr bwMode="auto">
              <a:xfrm>
                <a:off x="0" y="0"/>
                <a:ext cx="384" cy="517"/>
              </a:xfrm>
              <a:custGeom>
                <a:avLst/>
                <a:gdLst>
                  <a:gd name="T0" fmla="*/ 1 w 1692"/>
                  <a:gd name="T1" fmla="*/ 0 h 2278"/>
                  <a:gd name="T2" fmla="*/ 1 w 1692"/>
                  <a:gd name="T3" fmla="*/ 1 h 2278"/>
                  <a:gd name="T4" fmla="*/ 0 w 1692"/>
                  <a:gd name="T5" fmla="*/ 1 h 2278"/>
                  <a:gd name="T6" fmla="*/ 1 w 169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92" h="2278">
                    <a:moveTo>
                      <a:pt x="1449" y="0"/>
                    </a:moveTo>
                    <a:lnTo>
                      <a:pt x="1691" y="2277"/>
                    </a:lnTo>
                    <a:lnTo>
                      <a:pt x="0" y="1973"/>
                    </a:lnTo>
                    <a:lnTo>
                      <a:pt x="1449" y="0"/>
                    </a:lnTo>
                  </a:path>
                </a:pathLst>
              </a:custGeom>
              <a:solidFill>
                <a:srgbClr val="35363A"/>
              </a:solidFill>
              <a:ln w="9525" cmpd="sng">
                <a:solidFill>
                  <a:schemeClr val="bg1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858" name="Freeform 35"/>
              <p:cNvSpPr/>
              <p:nvPr/>
            </p:nvSpPr>
            <p:spPr bwMode="auto">
              <a:xfrm>
                <a:off x="329" y="0"/>
                <a:ext cx="286" cy="517"/>
              </a:xfrm>
              <a:custGeom>
                <a:avLst/>
                <a:gdLst>
                  <a:gd name="T0" fmla="*/ 0 w 1262"/>
                  <a:gd name="T1" fmla="*/ 0 h 2278"/>
                  <a:gd name="T2" fmla="*/ 1 w 1262"/>
                  <a:gd name="T3" fmla="*/ 1 h 2278"/>
                  <a:gd name="T4" fmla="*/ 0 w 1262"/>
                  <a:gd name="T5" fmla="*/ 1 h 2278"/>
                  <a:gd name="T6" fmla="*/ 0 w 126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2" h="2278">
                    <a:moveTo>
                      <a:pt x="0" y="0"/>
                    </a:moveTo>
                    <a:lnTo>
                      <a:pt x="1261" y="2017"/>
                    </a:lnTo>
                    <a:lnTo>
                      <a:pt x="242" y="22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5363A"/>
              </a:solidFill>
              <a:ln w="9525" cmpd="sng">
                <a:solidFill>
                  <a:schemeClr val="bg1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9814" name="组合 33"/>
          <p:cNvGrpSpPr/>
          <p:nvPr/>
        </p:nvGrpSpPr>
        <p:grpSpPr bwMode="auto">
          <a:xfrm>
            <a:off x="1624330" y="3591243"/>
            <a:ext cx="3760788" cy="396240"/>
            <a:chOff x="0" y="0"/>
            <a:chExt cx="3762036" cy="397499"/>
          </a:xfrm>
        </p:grpSpPr>
        <p:sp>
          <p:nvSpPr>
            <p:cNvPr id="119850" name="Line 7"/>
            <p:cNvSpPr>
              <a:spLocks noChangeShapeType="1"/>
            </p:cNvSpPr>
            <p:nvPr/>
          </p:nvSpPr>
          <p:spPr bwMode="auto">
            <a:xfrm>
              <a:off x="0" y="336501"/>
              <a:ext cx="3762036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851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142683" cy="397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优化学生活动</a:t>
              </a:r>
              <a:endParaRPr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815" name="组合 36"/>
          <p:cNvGrpSpPr/>
          <p:nvPr/>
        </p:nvGrpSpPr>
        <p:grpSpPr bwMode="auto">
          <a:xfrm>
            <a:off x="1624330" y="2709228"/>
            <a:ext cx="4456113" cy="396240"/>
            <a:chOff x="0" y="0"/>
            <a:chExt cx="4456980" cy="395785"/>
          </a:xfrm>
        </p:grpSpPr>
        <p:sp>
          <p:nvSpPr>
            <p:cNvPr id="119848" name="Line 7"/>
            <p:cNvSpPr>
              <a:spLocks noChangeShapeType="1"/>
            </p:cNvSpPr>
            <p:nvPr/>
          </p:nvSpPr>
          <p:spPr bwMode="auto">
            <a:xfrm>
              <a:off x="0" y="336501"/>
              <a:ext cx="4456980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849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246657" cy="39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提升文化品味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816" name="组合 39"/>
          <p:cNvGrpSpPr/>
          <p:nvPr/>
        </p:nvGrpSpPr>
        <p:grpSpPr bwMode="auto">
          <a:xfrm>
            <a:off x="1624330" y="1827213"/>
            <a:ext cx="5124450" cy="396240"/>
            <a:chOff x="0" y="0"/>
            <a:chExt cx="5124492" cy="395785"/>
          </a:xfrm>
        </p:grpSpPr>
        <p:sp>
          <p:nvSpPr>
            <p:cNvPr id="119846" name="Line 7"/>
            <p:cNvSpPr>
              <a:spLocks noChangeShapeType="1"/>
            </p:cNvSpPr>
            <p:nvPr/>
          </p:nvSpPr>
          <p:spPr bwMode="auto">
            <a:xfrm>
              <a:off x="0" y="336501"/>
              <a:ext cx="5124492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847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711357" cy="39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 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关注德育细节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1624330" y="5355273"/>
            <a:ext cx="2188845" cy="396240"/>
            <a:chOff x="0" y="0"/>
            <a:chExt cx="2189326" cy="395785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176" y="334895"/>
              <a:ext cx="2186150" cy="634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052232" cy="39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加强队伍建设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1624330" y="4473258"/>
            <a:ext cx="3035300" cy="396240"/>
            <a:chOff x="0" y="0"/>
            <a:chExt cx="3035967" cy="395785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122" y="335172"/>
              <a:ext cx="3032845" cy="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052232" cy="39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落实管理常规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流程图: 数据 23"/>
          <p:cNvSpPr>
            <a:spLocks noChangeArrowheads="1"/>
          </p:cNvSpPr>
          <p:nvPr/>
        </p:nvSpPr>
        <p:spPr bwMode="auto">
          <a:xfrm>
            <a:off x="4595495" y="3061335"/>
            <a:ext cx="3176588" cy="636588"/>
          </a:xfrm>
          <a:prstGeom prst="flowChartInputOutput">
            <a:avLst/>
          </a:prstGeom>
          <a:solidFill>
            <a:srgbClr val="409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8790" name="流程图: 数据 24"/>
          <p:cNvSpPr>
            <a:spLocks noChangeArrowheads="1"/>
          </p:cNvSpPr>
          <p:nvPr/>
        </p:nvSpPr>
        <p:spPr bwMode="auto">
          <a:xfrm>
            <a:off x="7137083" y="2004060"/>
            <a:ext cx="3176587" cy="635000"/>
          </a:xfrm>
          <a:prstGeom prst="flowChartInputOutput">
            <a:avLst/>
          </a:prstGeom>
          <a:solidFill>
            <a:srgbClr val="409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8793" name="组合 27"/>
          <p:cNvGrpSpPr/>
          <p:nvPr/>
        </p:nvGrpSpPr>
        <p:grpSpPr bwMode="auto">
          <a:xfrm>
            <a:off x="2053908" y="4120198"/>
            <a:ext cx="3176587" cy="673383"/>
            <a:chOff x="0" y="0"/>
            <a:chExt cx="3176332" cy="671986"/>
          </a:xfrm>
        </p:grpSpPr>
        <p:sp>
          <p:nvSpPr>
            <p:cNvPr id="118808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809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605151" cy="5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794" name="组合 30"/>
          <p:cNvGrpSpPr/>
          <p:nvPr/>
        </p:nvGrpSpPr>
        <p:grpSpPr bwMode="auto">
          <a:xfrm>
            <a:off x="4595495" y="3210560"/>
            <a:ext cx="2556746" cy="1546225"/>
            <a:chOff x="0" y="0"/>
            <a:chExt cx="2556021" cy="1545689"/>
          </a:xfrm>
        </p:grpSpPr>
        <p:sp>
          <p:nvSpPr>
            <p:cNvPr id="118806" name="矩形 12"/>
            <p:cNvSpPr/>
            <p:nvPr/>
          </p:nvSpPr>
          <p:spPr bwMode="auto">
            <a:xfrm flipH="1" flipV="1">
              <a:off x="0" y="486911"/>
              <a:ext cx="635196" cy="1058778"/>
            </a:xfrm>
            <a:custGeom>
              <a:avLst/>
              <a:gdLst>
                <a:gd name="T0" fmla="*/ 2968955 w 432000"/>
                <a:gd name="T1" fmla="*/ 0 h 720080"/>
                <a:gd name="T2" fmla="*/ 2968955 w 432000"/>
                <a:gd name="T3" fmla="*/ 2968962 h 720080"/>
                <a:gd name="T4" fmla="*/ 2968955 w 432000"/>
                <a:gd name="T5" fmla="*/ 4948821 h 720080"/>
                <a:gd name="T6" fmla="*/ 0 w 432000"/>
                <a:gd name="T7" fmla="*/ 4948821 h 720080"/>
                <a:gd name="T8" fmla="*/ 0 w 432000"/>
                <a:gd name="T9" fmla="*/ 2968962 h 720080"/>
                <a:gd name="T10" fmla="*/ 2968955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8807" name="文本框 32"/>
            <p:cNvSpPr txBox="1">
              <a:spLocks noChangeArrowheads="1"/>
            </p:cNvSpPr>
            <p:nvPr/>
          </p:nvSpPr>
          <p:spPr bwMode="auto">
            <a:xfrm>
              <a:off x="595697" y="0"/>
              <a:ext cx="1960324" cy="52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教研组层面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795" name="组合 33"/>
          <p:cNvGrpSpPr/>
          <p:nvPr/>
        </p:nvGrpSpPr>
        <p:grpSpPr bwMode="auto">
          <a:xfrm>
            <a:off x="7137083" y="2146935"/>
            <a:ext cx="2200755" cy="1550988"/>
            <a:chOff x="0" y="0"/>
            <a:chExt cx="2201573" cy="1550918"/>
          </a:xfrm>
        </p:grpSpPr>
        <p:sp>
          <p:nvSpPr>
            <p:cNvPr id="118804" name="矩形 12"/>
            <p:cNvSpPr/>
            <p:nvPr/>
          </p:nvSpPr>
          <p:spPr bwMode="auto">
            <a:xfrm flipH="1" flipV="1">
              <a:off x="0" y="492140"/>
              <a:ext cx="635196" cy="1058778"/>
            </a:xfrm>
            <a:custGeom>
              <a:avLst/>
              <a:gdLst>
                <a:gd name="T0" fmla="*/ 2968955 w 432000"/>
                <a:gd name="T1" fmla="*/ 0 h 720080"/>
                <a:gd name="T2" fmla="*/ 2968955 w 432000"/>
                <a:gd name="T3" fmla="*/ 2968962 h 720080"/>
                <a:gd name="T4" fmla="*/ 2968955 w 432000"/>
                <a:gd name="T5" fmla="*/ 4948821 h 720080"/>
                <a:gd name="T6" fmla="*/ 0 w 432000"/>
                <a:gd name="T7" fmla="*/ 4948821 h 720080"/>
                <a:gd name="T8" fmla="*/ 0 w 432000"/>
                <a:gd name="T9" fmla="*/ 2968962 h 720080"/>
                <a:gd name="T10" fmla="*/ 2968955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8805" name="文本框 35"/>
            <p:cNvSpPr txBox="1">
              <a:spLocks noChangeArrowheads="1"/>
            </p:cNvSpPr>
            <p:nvPr/>
          </p:nvSpPr>
          <p:spPr bwMode="auto">
            <a:xfrm>
              <a:off x="595696" y="0"/>
              <a:ext cx="1605877" cy="52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25"/>
          <p:cNvSpPr txBox="1">
            <a:spLocks noChangeArrowheads="1"/>
          </p:cNvSpPr>
          <p:nvPr/>
        </p:nvSpPr>
        <p:spPr bwMode="auto">
          <a:xfrm>
            <a:off x="620078" y="399098"/>
            <a:ext cx="8107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文本框 25"/>
          <p:cNvSpPr txBox="1">
            <a:spLocks noChangeArrowheads="1"/>
          </p:cNvSpPr>
          <p:nvPr/>
        </p:nvSpPr>
        <p:spPr bwMode="auto">
          <a:xfrm>
            <a:off x="620078" y="399098"/>
            <a:ext cx="8107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793" name="组合 27"/>
          <p:cNvGrpSpPr/>
          <p:nvPr/>
        </p:nvGrpSpPr>
        <p:grpSpPr bwMode="auto">
          <a:xfrm>
            <a:off x="8801418" y="495618"/>
            <a:ext cx="3176587" cy="673383"/>
            <a:chOff x="0" y="0"/>
            <a:chExt cx="3176332" cy="671986"/>
          </a:xfrm>
        </p:grpSpPr>
        <p:sp>
          <p:nvSpPr>
            <p:cNvPr id="118808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809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605151" cy="5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09115" y="1715135"/>
            <a:ext cx="691896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开学典礼（开学第一讲）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体育文化节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逃生演练及人防教育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艺术节活动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家长会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激情文化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学生成长记录袋评比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文本框 25"/>
          <p:cNvSpPr txBox="1">
            <a:spLocks noChangeArrowheads="1"/>
          </p:cNvSpPr>
          <p:nvPr/>
        </p:nvSpPr>
        <p:spPr bwMode="auto">
          <a:xfrm>
            <a:off x="620078" y="399098"/>
            <a:ext cx="8107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793" name="组合 27"/>
          <p:cNvGrpSpPr/>
          <p:nvPr/>
        </p:nvGrpSpPr>
        <p:grpSpPr bwMode="auto">
          <a:xfrm>
            <a:off x="8801418" y="495618"/>
            <a:ext cx="3176587" cy="673383"/>
            <a:chOff x="0" y="0"/>
            <a:chExt cx="3176332" cy="671986"/>
          </a:xfrm>
        </p:grpSpPr>
        <p:sp>
          <p:nvSpPr>
            <p:cNvPr id="118808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809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605151" cy="5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学校层面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09115" y="1715135"/>
            <a:ext cx="69189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学生成长记录袋评比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0400" y="2609850"/>
            <a:ext cx="905891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ClrTx/>
              <a:buSzTx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知（启迪善知）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了解记录袋评价这件事（班主任、科任老师、学生），促进学生和老师的重视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介绍在班级管理，学科管理过程中的相关要求和评价标准（理念、制度、要求，寻求学生和老师的认同）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行（实践善行）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作为教师：怎么操作，使用什么方法、手段，采取哪些措施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作为教师：怎么评价，依据哪些原则、原理，应用什么模式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作为学生：怎样参与，以什么样的行为、态度，是什么样的角色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作为学生：怎样体验，获得什么样的感受和促动，明确自己的发展方向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性（养成善性）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教师对照目标反思目标的达成情况，及时帮助、指导学生，促进提升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在多元评价中学生关注自身内涵完善，争做最好的自己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文本框 25"/>
          <p:cNvSpPr txBox="1">
            <a:spLocks noChangeArrowheads="1"/>
          </p:cNvSpPr>
          <p:nvPr/>
        </p:nvSpPr>
        <p:spPr bwMode="auto">
          <a:xfrm>
            <a:off x="620078" y="399098"/>
            <a:ext cx="8107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793" name="组合 27"/>
          <p:cNvGrpSpPr/>
          <p:nvPr/>
        </p:nvGrpSpPr>
        <p:grpSpPr bwMode="auto">
          <a:xfrm>
            <a:off x="8801418" y="495618"/>
            <a:ext cx="3176587" cy="673383"/>
            <a:chOff x="0" y="0"/>
            <a:chExt cx="3176332" cy="671986"/>
          </a:xfrm>
        </p:grpSpPr>
        <p:sp>
          <p:nvSpPr>
            <p:cNvPr id="118808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809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960723" cy="5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教研组层面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09115" y="1691005"/>
            <a:ext cx="752284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中秋主题活动（语文组）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科技节活动（理化组）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读书节活动（图书馆+语文组）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数学节（数学组）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英语节（英语组）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冬季三项（体艺组）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法制教育（政史组）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文本框 25"/>
          <p:cNvSpPr txBox="1">
            <a:spLocks noChangeArrowheads="1"/>
          </p:cNvSpPr>
          <p:nvPr/>
        </p:nvSpPr>
        <p:spPr bwMode="auto">
          <a:xfrm>
            <a:off x="620078" y="399098"/>
            <a:ext cx="8107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德育活动相关工作布置及要求</a:t>
            </a:r>
            <a:endParaRPr lang="zh-CN" alt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793" name="组合 27"/>
          <p:cNvGrpSpPr/>
          <p:nvPr/>
        </p:nvGrpSpPr>
        <p:grpSpPr bwMode="auto">
          <a:xfrm>
            <a:off x="8801418" y="495618"/>
            <a:ext cx="3176587" cy="673383"/>
            <a:chOff x="0" y="0"/>
            <a:chExt cx="3176332" cy="671986"/>
          </a:xfrm>
        </p:grpSpPr>
        <p:sp>
          <p:nvSpPr>
            <p:cNvPr id="118808" name="流程图: 数据 28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809" name="文本框 29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960723" cy="52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教研组层面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09115" y="1715135"/>
            <a:ext cx="69189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 algn="l" eaLnBrk="1" hangingPunct="1">
              <a:buClrTx/>
              <a:buSzTx/>
              <a:buFont typeface="Wingdings" panose="05000000000000000000" charset="0"/>
              <a:buChar char="n"/>
            </a:pPr>
            <a:r>
              <a:rPr lang="zh-CN" altLang="en-US" sz="4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科技节活动（理化组）</a:t>
            </a:r>
            <a:endParaRPr lang="zh-CN" altLang="en-US" sz="4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0400" y="2609850"/>
            <a:ext cx="936180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ClrTx/>
              <a:buSzTx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活动准备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（方案，活动时间、地点、人员安排等相关细节考虑）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专人牵头组织实施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（关注学生在活动过程中参与、体验与收获，确保活动有序，安全、顺利、精彩）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活动评价与总结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做好相关的学生评价、教师评价及活动评价，总结活动中的得与失，便于以后活动的借鉴）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一个主题，一个阶段，一个项目都可以通过一种美篇的东西形成材料，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 eaLnBrk="1" hangingPunct="1">
              <a:buClrTx/>
              <a:buSzTx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是总结，是展示，也是一种反思（图片+文稿，技术支持寻求帮助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810" name="组合 3"/>
          <p:cNvGrpSpPr/>
          <p:nvPr/>
        </p:nvGrpSpPr>
        <p:grpSpPr bwMode="auto">
          <a:xfrm>
            <a:off x="0" y="327025"/>
            <a:ext cx="457200" cy="769620"/>
            <a:chOff x="0" y="0"/>
            <a:chExt cx="457201" cy="285750"/>
          </a:xfrm>
        </p:grpSpPr>
        <p:sp>
          <p:nvSpPr>
            <p:cNvPr id="1198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868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35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78205" y="5874385"/>
            <a:ext cx="110998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ClrTx/>
              <a:buSzTx/>
              <a:buNone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（早做准备，认真组织，及时反馈，全面评价）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0.xml><?xml version="1.0" encoding="utf-8"?>
<a:theme xmlns:a="http://schemas.openxmlformats.org/drawingml/2006/main" name="102_Office 主题">
  <a:themeElements>
    <a:clrScheme name="10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1.xml><?xml version="1.0" encoding="utf-8"?>
<a:theme xmlns:a="http://schemas.openxmlformats.org/drawingml/2006/main" name="103_Office 主题">
  <a:themeElements>
    <a:clrScheme name="10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2.xml><?xml version="1.0" encoding="utf-8"?>
<a:theme xmlns:a="http://schemas.openxmlformats.org/drawingml/2006/main" name="104_Office 主题">
  <a:themeElements>
    <a:clrScheme name="10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3.xml><?xml version="1.0" encoding="utf-8"?>
<a:theme xmlns:a="http://schemas.openxmlformats.org/drawingml/2006/main" name="105_Office 主题">
  <a:themeElements>
    <a:clrScheme name="10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4.xml><?xml version="1.0" encoding="utf-8"?>
<a:theme xmlns:a="http://schemas.openxmlformats.org/drawingml/2006/main" name="106_Office 主题">
  <a:themeElements>
    <a:clrScheme name="10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5.xml><?xml version="1.0" encoding="utf-8"?>
<a:theme xmlns:a="http://schemas.openxmlformats.org/drawingml/2006/main" name="107_Office 主题">
  <a:themeElements>
    <a:clrScheme name="10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6.xml><?xml version="1.0" encoding="utf-8"?>
<a:theme xmlns:a="http://schemas.openxmlformats.org/drawingml/2006/main" name="108_Office 主题">
  <a:themeElements>
    <a:clrScheme name="10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7.xml><?xml version="1.0" encoding="utf-8"?>
<a:theme xmlns:a="http://schemas.openxmlformats.org/drawingml/2006/main" name="109_Office 主题">
  <a:themeElements>
    <a:clrScheme name="10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110_Office 主题">
  <a:themeElements>
    <a:clrScheme name="1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9.xml><?xml version="1.0" encoding="utf-8"?>
<a:theme xmlns:a="http://schemas.openxmlformats.org/drawingml/2006/main" name="111_Office 主题">
  <a:themeElements>
    <a:clrScheme name="1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Office 主题">
  <a:themeElements>
    <a:clrScheme name="2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Office 主题">
  <a:themeElements>
    <a:clrScheme name="2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清风素材2 https://12sc.taobao.com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Office 主题">
  <a:themeElements>
    <a:clrScheme name="2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Office 主题">
  <a:themeElements>
    <a:clrScheme name="2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4_Office 主题">
  <a:themeElements>
    <a:clrScheme name="2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5_Office 主题">
  <a:themeElements>
    <a:clrScheme name="2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6_Office 主题">
  <a:themeElements>
    <a:clrScheme name="2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7_Office 主题">
  <a:themeElements>
    <a:clrScheme name="2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8_Office 主题">
  <a:themeElements>
    <a:clrScheme name="2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9_Office 主题">
  <a:themeElements>
    <a:clrScheme name="2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0_Office 主题">
  <a:themeElements>
    <a:clrScheme name="3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1_Office 主题">
  <a:themeElements>
    <a:clrScheme name="3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清风素材3 https://12sc.taobao.com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2_Office 主题">
  <a:themeElements>
    <a:clrScheme name="3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3_Office 主题">
  <a:themeElements>
    <a:clrScheme name="3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4_Office 主题">
  <a:themeElements>
    <a:clrScheme name="3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5_Office 主题">
  <a:themeElements>
    <a:clrScheme name="3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6_Office 主题">
  <a:themeElements>
    <a:clrScheme name="3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7_Office 主题">
  <a:themeElements>
    <a:clrScheme name="3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8_Office 主题">
  <a:themeElements>
    <a:clrScheme name="3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9_Office 主题">
  <a:themeElements>
    <a:clrScheme name="3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0_Office 主题">
  <a:themeElements>
    <a:clrScheme name="4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1_Office 主题">
  <a:themeElements>
    <a:clrScheme name="4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42_Office 主题">
  <a:themeElements>
    <a:clrScheme name="4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3_Office 主题">
  <a:themeElements>
    <a:clrScheme name="4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4_Office 主题">
  <a:themeElements>
    <a:clrScheme name="4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5_Office 主题">
  <a:themeElements>
    <a:clrScheme name="4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6_Office 主题">
  <a:themeElements>
    <a:clrScheme name="4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7_Office 主题">
  <a:themeElements>
    <a:clrScheme name="4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8_Office 主题">
  <a:themeElements>
    <a:clrScheme name="4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9_Office 主题">
  <a:themeElements>
    <a:clrScheme name="4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50_Office 主题">
  <a:themeElements>
    <a:clrScheme name="5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51_Office 主题">
  <a:themeElements>
    <a:clrScheme name="5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52_Office 主题">
  <a:themeElements>
    <a:clrScheme name="5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3_Office 主题">
  <a:themeElements>
    <a:clrScheme name="5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4_Office 主题">
  <a:themeElements>
    <a:clrScheme name="5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5_Office 主题">
  <a:themeElements>
    <a:clrScheme name="5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6_Office 主题">
  <a:themeElements>
    <a:clrScheme name="5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7_Office 主题">
  <a:themeElements>
    <a:clrScheme name="5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8_Office 主题">
  <a:themeElements>
    <a:clrScheme name="5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9_Office 主题">
  <a:themeElements>
    <a:clrScheme name="5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60_Office 主题">
  <a:themeElements>
    <a:clrScheme name="6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61_Office 主题">
  <a:themeElements>
    <a:clrScheme name="6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62_Office 主题">
  <a:themeElements>
    <a:clrScheme name="6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3_Office 主题">
  <a:themeElements>
    <a:clrScheme name="6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4_Office 主题">
  <a:themeElements>
    <a:clrScheme name="6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5_Office 主题">
  <a:themeElements>
    <a:clrScheme name="6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6_Office 主题">
  <a:themeElements>
    <a:clrScheme name="6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7_Office 主题">
  <a:themeElements>
    <a:clrScheme name="6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8_Office 主题">
  <a:themeElements>
    <a:clrScheme name="6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9_Office 主题">
  <a:themeElements>
    <a:clrScheme name="6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70_Office 主题">
  <a:themeElements>
    <a:clrScheme name="7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71_Office 主题">
  <a:themeElements>
    <a:clrScheme name="7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72_Office 主题">
  <a:themeElements>
    <a:clrScheme name="7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3_Office 主题">
  <a:themeElements>
    <a:clrScheme name="7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4_Office 主题">
  <a:themeElements>
    <a:clrScheme name="7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5_Office 主题">
  <a:themeElements>
    <a:clrScheme name="7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6_Office 主题">
  <a:themeElements>
    <a:clrScheme name="7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7_Office 主题">
  <a:themeElements>
    <a:clrScheme name="7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8_Office 主题">
  <a:themeElements>
    <a:clrScheme name="7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9_Office 主题">
  <a:themeElements>
    <a:clrScheme name="7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80_Office 主题">
  <a:themeElements>
    <a:clrScheme name="8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81_Office 主题">
  <a:themeElements>
    <a:clrScheme name="8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82_Office 主题">
  <a:themeElements>
    <a:clrScheme name="8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83_Office 主题">
  <a:themeElements>
    <a:clrScheme name="8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84_Office 主题">
  <a:themeElements>
    <a:clrScheme name="8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85_Office 主题">
  <a:themeElements>
    <a:clrScheme name="8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86_Office 主题">
  <a:themeElements>
    <a:clrScheme name="8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87_Office 主题">
  <a:themeElements>
    <a:clrScheme name="8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6.xml><?xml version="1.0" encoding="utf-8"?>
<a:theme xmlns:a="http://schemas.openxmlformats.org/drawingml/2006/main" name="88_Office 主题">
  <a:themeElements>
    <a:clrScheme name="8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89_Office 主题">
  <a:themeElements>
    <a:clrScheme name="8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90_Office 主题">
  <a:themeElements>
    <a:clrScheme name="9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91_Office 主题">
  <a:themeElements>
    <a:clrScheme name="9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92_Office 主题">
  <a:themeElements>
    <a:clrScheme name="9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1.xml><?xml version="1.0" encoding="utf-8"?>
<a:theme xmlns:a="http://schemas.openxmlformats.org/drawingml/2006/main" name="93_Office 主题">
  <a:themeElements>
    <a:clrScheme name="9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2.xml><?xml version="1.0" encoding="utf-8"?>
<a:theme xmlns:a="http://schemas.openxmlformats.org/drawingml/2006/main" name="94_Office 主题">
  <a:themeElements>
    <a:clrScheme name="9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95_Office 主题">
  <a:themeElements>
    <a:clrScheme name="9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4.xml><?xml version="1.0" encoding="utf-8"?>
<a:theme xmlns:a="http://schemas.openxmlformats.org/drawingml/2006/main" name="96_Office 主题">
  <a:themeElements>
    <a:clrScheme name="9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97_Office 主题">
  <a:themeElements>
    <a:clrScheme name="9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6.xml><?xml version="1.0" encoding="utf-8"?>
<a:theme xmlns:a="http://schemas.openxmlformats.org/drawingml/2006/main" name="98_Office 主题">
  <a:themeElements>
    <a:clrScheme name="9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7.xml><?xml version="1.0" encoding="utf-8"?>
<a:theme xmlns:a="http://schemas.openxmlformats.org/drawingml/2006/main" name="99_Office 主题">
  <a:themeElements>
    <a:clrScheme name="9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8.xml><?xml version="1.0" encoding="utf-8"?>
<a:theme xmlns:a="http://schemas.openxmlformats.org/drawingml/2006/main" name="100_Office 主题">
  <a:themeElements>
    <a:clrScheme name="10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9.xml><?xml version="1.0" encoding="utf-8"?>
<a:theme xmlns:a="http://schemas.openxmlformats.org/drawingml/2006/main" name="101_Office 主题">
  <a:themeElements>
    <a:clrScheme name="10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演示</Application>
  <PresentationFormat>宽屏</PresentationFormat>
  <Paragraphs>124</Paragraphs>
  <Slides>12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109</vt:i4>
      </vt:variant>
      <vt:variant>
        <vt:lpstr>幻灯片标题</vt:lpstr>
      </vt:variant>
      <vt:variant>
        <vt:i4>12</vt:i4>
      </vt:variant>
    </vt:vector>
  </HeadingPairs>
  <TitlesOfParts>
    <vt:vector size="131" baseType="lpstr">
      <vt:lpstr>Arial</vt:lpstr>
      <vt:lpstr>宋体</vt:lpstr>
      <vt:lpstr>Wingdings</vt:lpstr>
      <vt:lpstr>Calibri</vt:lpstr>
      <vt:lpstr>Calibri Light</vt:lpstr>
      <vt:lpstr>微软雅黑</vt:lpstr>
      <vt:lpstr>Wingdings</vt:lpstr>
      <vt:lpstr>黑体</vt:lpstr>
      <vt:lpstr>Arial Unicode MS</vt:lpstr>
      <vt:lpstr>Segoe Print</vt:lpstr>
      <vt:lpstr>清风素材 https://12sc.taobao.com</vt:lpstr>
      <vt:lpstr>清风素材2 https://12sc.taobao.com</vt:lpstr>
      <vt:lpstr>清风素材3 https://12sc.taobao.com</vt:lpstr>
      <vt:lpstr>7_Office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3_Office 主题</vt:lpstr>
      <vt:lpstr>4_Office 主题</vt:lpstr>
      <vt:lpstr>19_Office 主题</vt:lpstr>
      <vt:lpstr>20_Office 主题</vt:lpstr>
      <vt:lpstr>21_Office 主题</vt:lpstr>
      <vt:lpstr>22_Office 主题</vt:lpstr>
      <vt:lpstr>23_Office 主题</vt:lpstr>
      <vt:lpstr>24_Office 主题</vt:lpstr>
      <vt:lpstr>25_Office 主题</vt:lpstr>
      <vt:lpstr>26_Office 主题</vt:lpstr>
      <vt:lpstr>27_Office 主题</vt:lpstr>
      <vt:lpstr>28_Office 主题</vt:lpstr>
      <vt:lpstr>29_Office 主题</vt:lpstr>
      <vt:lpstr>30_Office 主题</vt:lpstr>
      <vt:lpstr>31_Office 主题</vt:lpstr>
      <vt:lpstr>32_Office 主题</vt:lpstr>
      <vt:lpstr>33_Office 主题</vt:lpstr>
      <vt:lpstr>34_Office 主题</vt:lpstr>
      <vt:lpstr>35_Office 主题</vt:lpstr>
      <vt:lpstr>36_Office 主题</vt:lpstr>
      <vt:lpstr>37_Office 主题</vt:lpstr>
      <vt:lpstr>38_Office 主题</vt:lpstr>
      <vt:lpstr>39_Office 主题</vt:lpstr>
      <vt:lpstr>40_Office 主题</vt:lpstr>
      <vt:lpstr>41_Office 主题</vt:lpstr>
      <vt:lpstr>42_Office 主题</vt:lpstr>
      <vt:lpstr>43_Office 主题</vt:lpstr>
      <vt:lpstr>44_Office 主题</vt:lpstr>
      <vt:lpstr>45_Office 主题</vt:lpstr>
      <vt:lpstr>46_Office 主题</vt:lpstr>
      <vt:lpstr>47_Office 主题</vt:lpstr>
      <vt:lpstr>48_Office 主题</vt:lpstr>
      <vt:lpstr>49_Office 主题</vt:lpstr>
      <vt:lpstr>50_Office 主题</vt:lpstr>
      <vt:lpstr>51_Office 主题</vt:lpstr>
      <vt:lpstr>52_Office 主题</vt:lpstr>
      <vt:lpstr>53_Office 主题</vt:lpstr>
      <vt:lpstr>54_Office 主题</vt:lpstr>
      <vt:lpstr>55_Office 主题</vt:lpstr>
      <vt:lpstr>56_Office 主题</vt:lpstr>
      <vt:lpstr>57_Office 主题</vt:lpstr>
      <vt:lpstr>58_Office 主题</vt:lpstr>
      <vt:lpstr>59_Office 主题</vt:lpstr>
      <vt:lpstr>60_Office 主题</vt:lpstr>
      <vt:lpstr>61_Office 主题</vt:lpstr>
      <vt:lpstr>62_Office 主题</vt:lpstr>
      <vt:lpstr>63_Office 主题</vt:lpstr>
      <vt:lpstr>64_Office 主题</vt:lpstr>
      <vt:lpstr>65_Office 主题</vt:lpstr>
      <vt:lpstr>66_Office 主题</vt:lpstr>
      <vt:lpstr>67_Office 主题</vt:lpstr>
      <vt:lpstr>68_Office 主题</vt:lpstr>
      <vt:lpstr>69_Office 主题</vt:lpstr>
      <vt:lpstr>70_Office 主题</vt:lpstr>
      <vt:lpstr>71_Office 主题</vt:lpstr>
      <vt:lpstr>72_Office 主题</vt:lpstr>
      <vt:lpstr>73_Office 主题</vt:lpstr>
      <vt:lpstr>74_Office 主题</vt:lpstr>
      <vt:lpstr>75_Office 主题</vt:lpstr>
      <vt:lpstr>76_Office 主题</vt:lpstr>
      <vt:lpstr>77_Office 主题</vt:lpstr>
      <vt:lpstr>78_Office 主题</vt:lpstr>
      <vt:lpstr>79_Office 主题</vt:lpstr>
      <vt:lpstr>80_Office 主题</vt:lpstr>
      <vt:lpstr>81_Office 主题</vt:lpstr>
      <vt:lpstr>82_Office 主题</vt:lpstr>
      <vt:lpstr>83_Office 主题</vt:lpstr>
      <vt:lpstr>84_Office 主题</vt:lpstr>
      <vt:lpstr>85_Office 主题</vt:lpstr>
      <vt:lpstr>86_Office 主题</vt:lpstr>
      <vt:lpstr>87_Office 主题</vt:lpstr>
      <vt:lpstr>88_Office 主题</vt:lpstr>
      <vt:lpstr>89_Office 主题</vt:lpstr>
      <vt:lpstr>90_Office 主题</vt:lpstr>
      <vt:lpstr>91_Office 主题</vt:lpstr>
      <vt:lpstr>92_Office 主题</vt:lpstr>
      <vt:lpstr>93_Office 主题</vt:lpstr>
      <vt:lpstr>94_Office 主题</vt:lpstr>
      <vt:lpstr>95_Office 主题</vt:lpstr>
      <vt:lpstr>96_Office 主题</vt:lpstr>
      <vt:lpstr>97_Office 主题</vt:lpstr>
      <vt:lpstr>98_Office 主题</vt:lpstr>
      <vt:lpstr>99_Office 主题</vt:lpstr>
      <vt:lpstr>100_Office 主题</vt:lpstr>
      <vt:lpstr>101_Office 主题</vt:lpstr>
      <vt:lpstr>102_Office 主题</vt:lpstr>
      <vt:lpstr>103_Office 主题</vt:lpstr>
      <vt:lpstr>104_Office 主题</vt:lpstr>
      <vt:lpstr>105_Office 主题</vt:lpstr>
      <vt:lpstr>106_Office 主题</vt:lpstr>
      <vt:lpstr>107_Office 主题</vt:lpstr>
      <vt:lpstr>108_Office 主题</vt:lpstr>
      <vt:lpstr>109_Office 主题</vt:lpstr>
      <vt:lpstr>110_Office 主题</vt:lpstr>
      <vt:lpstr>111_Office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清风素材;12sc.taobao.com</dc:creator>
  <cp:keywords>12sc.taobao.com</cp:keywords>
  <dc:description>12sc.taobao.com</dc:description>
  <dc:subject>12sc.taobao.com</dc:subject>
  <cp:category>12sc.taobao.com</cp:category>
  <cp:lastModifiedBy>泥泞不留痕</cp:lastModifiedBy>
  <cp:revision>80</cp:revision>
  <dcterms:created xsi:type="dcterms:W3CDTF">2015-08-29T09:39:00Z</dcterms:created>
  <dcterms:modified xsi:type="dcterms:W3CDTF">2019-08-30T05:52:34Z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